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5" r:id="rId14"/>
    <p:sldId id="276" r:id="rId15"/>
    <p:sldId id="271" r:id="rId16"/>
    <p:sldId id="274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13/05/2021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91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52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534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7484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94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34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6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13/05/2021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Consejo Nacional de Adopciones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6276" y="3552941"/>
            <a:ext cx="8151222" cy="838200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Diplomado</a:t>
            </a:r>
          </a:p>
          <a:p>
            <a:pPr algn="ctr" rtl="0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 “Estándares de Calidad para la Atención de Niños, Niñas y Adolescentes en Entidades de Abrigo Temporal”</a:t>
            </a:r>
          </a:p>
        </p:txBody>
      </p:sp>
      <p:pic>
        <p:nvPicPr>
          <p:cNvPr id="4" name="Luis Miguel- Sueña Video Oficial HD (NUEVOEXITO.OR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8811" y="187817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23" y="1738647"/>
            <a:ext cx="3173033" cy="423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6" y="594609"/>
            <a:ext cx="4924023" cy="369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26778" y="1262130"/>
            <a:ext cx="33613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HOGAR CENTRO VOCACIONAL SAN JOSÉ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HOGAR CIUDAD DE LOS NIÑOS FUNDAREMAR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HOGAR CIUDAD DE NIÑOS NUEVA ESPERANZA AMISIF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HOGAR DE LA ESPERANZA I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HOGAR DE LA ESPERANZA II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HOGAR DE LA ESPERANZA III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HOGAR DE LA NIÑA SANTA ROSA DE LIMA LAS AMÉRICAS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HOGAR DE NIÑOS SAN FRANCISCO DE ASIS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HOGAR DE NIÑOS VIDA</a:t>
            </a:r>
            <a:br>
              <a:rPr lang="es-MX" sz="1200" dirty="0"/>
            </a:br>
            <a:br>
              <a:rPr lang="es-MX" sz="1200" dirty="0"/>
            </a:br>
            <a:r>
              <a:rPr lang="es-MX" sz="1200" dirty="0"/>
              <a:t>HOGAR DEL NIÑO NUESTRA SEÑORA CONSOLADORA</a:t>
            </a:r>
          </a:p>
          <a:p>
            <a:pPr algn="ctr"/>
            <a:br>
              <a:rPr lang="es-MX" sz="1200" dirty="0"/>
            </a:br>
            <a:r>
              <a:rPr lang="es-MX" sz="1200" dirty="0"/>
              <a:t>HOGAR DESTINO DE ESPERANZA</a:t>
            </a:r>
            <a:endParaRPr lang="es-GT" sz="1200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09" y="1615226"/>
            <a:ext cx="5247424" cy="393556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1273686"/>
            <a:ext cx="4589170" cy="34418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70" y="2309886"/>
            <a:ext cx="6858000" cy="3857625"/>
          </a:xfrm>
        </p:spPr>
      </p:pic>
      <p:sp>
        <p:nvSpPr>
          <p:cNvPr id="6" name="CuadroTexto 5"/>
          <p:cNvSpPr txBox="1"/>
          <p:nvPr/>
        </p:nvSpPr>
        <p:spPr>
          <a:xfrm>
            <a:off x="1159098" y="1262130"/>
            <a:ext cx="10354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El equipo de la Unidad de Autorización y Control de Hogares de Protección y Organismos Internacionales esta muy agradecido contigo, con la certeza que juntos continuaremos realizando procesos para dignificar la humanidad e individualidad de cada niño, niña y adolescente.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775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7583" y="-1"/>
            <a:ext cx="2640169" cy="6658377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br>
              <a:rPr lang="es-GT" dirty="0"/>
            </a:br>
            <a:r>
              <a:rPr lang="es-GT" sz="3400" dirty="0"/>
              <a:t>HOGAR DIAMANTE I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DIAMANTE III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DIAMANTE IV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EDELAC</a:t>
            </a: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EL BUEN PASTOR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ESPERANZA JUVENIL</a:t>
            </a: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ESPERANZA Y FUTURO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ESQUIPULAS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FELIZ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FUMEDI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FUNDACIÓN SALVACIÓN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FUNDACIÓN SION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FUNDANIÑAS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FUNDANIÑOS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FUNJESUS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FUTURO DE LOS NIÑOS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GOD BLESS THE CHILDREN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GODS GRACE</a:t>
            </a:r>
            <a:br>
              <a:rPr lang="es-GT" sz="3400" dirty="0"/>
            </a:br>
            <a:br>
              <a:rPr lang="es-GT" sz="3400" dirty="0"/>
            </a:br>
            <a:br>
              <a:rPr lang="es-GT" sz="3400" dirty="0"/>
            </a:br>
            <a:r>
              <a:rPr lang="es-GT" sz="3400" dirty="0"/>
              <a:t>HOGAR HOME INTERNATIONAL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275785" y="40782"/>
            <a:ext cx="3374265" cy="6617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GT" sz="1100" dirty="0"/>
              <a:t>HOGAR HOPE FOR TOMORROW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HOSPICIO DE SAN JOSÉ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HOUSE OF HOPE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IMMANUEL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ISAÍAS 58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JESUCRISTO ES MI CASA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LA ALIANZA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LA ASUNCIÓN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LA CASA DEL REFUGIO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LA PIEDAD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LAZOS DE AMOR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LIGA DE VIDA NUEVA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LOS GOZOSOS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LOS PINOS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LUIS AMIGÓ</a:t>
            </a:r>
          </a:p>
          <a:p>
            <a:pPr marL="45720" indent="0" algn="ctr">
              <a:buNone/>
            </a:pPr>
            <a:r>
              <a:rPr lang="es-GT" sz="1100" dirty="0"/>
              <a:t>HOGAR LUZ DE MARÍA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MADRE ANNA VITIELLO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MANA REGALOS DE AMOR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MANNA AMA</a:t>
            </a:r>
          </a:p>
          <a:p>
            <a:pPr marL="45720" indent="0" algn="ctr">
              <a:buNone/>
            </a:pPr>
            <a:r>
              <a:rPr lang="es-GT" sz="1100" dirty="0"/>
              <a:t>HOGAR MARINA GUIROLA LEAL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946265" y="40782"/>
            <a:ext cx="4134118" cy="6817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GT" sz="1100" dirty="0"/>
              <a:t>HOGAR MI ESPECIAL TESORO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MI PEQUEÑO REFUGIO CERECAIF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MIGUEL MAGONE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MIMIS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MISIONEROS DEL CAMINO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MUJER DE PROPÓSITO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NIDIA MARTINEZ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NIDIA MARTÍNEZ II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NIDO DEL AGUILA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NIDO JESÚS NIÑO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NIÑOS MINUSVALIDO HERMANO PEDRO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NUESTRA SEÑORA DE GUADALUPE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NUESTRA SEÑORA DE LOS DESAMPARADOS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NUESTRA SEÑORA DE LOS REMEDIOS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NUESTROS PEQUEÑOS HERMANOS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NUEVOS HORIZONTES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ONICE I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ONICE II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ONICE III</a:t>
            </a:r>
            <a:br>
              <a:rPr lang="es-GT" sz="1100" dirty="0"/>
            </a:br>
            <a:br>
              <a:rPr lang="es-GT" sz="1100" dirty="0"/>
            </a:br>
            <a:r>
              <a:rPr lang="es-GT" sz="1100" dirty="0"/>
              <a:t>HOGAR PADRE GIAN ANDREA TIBOLDI</a:t>
            </a:r>
          </a:p>
        </p:txBody>
      </p:sp>
    </p:spTree>
    <p:extLst>
      <p:ext uri="{BB962C8B-B14F-4D97-AF65-F5344CB8AC3E}">
        <p14:creationId xmlns:p14="http://schemas.microsoft.com/office/powerpoint/2010/main" val="22194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57611" y="1441949"/>
            <a:ext cx="5563674" cy="4559605"/>
          </a:xfrm>
        </p:spPr>
        <p:txBody>
          <a:bodyPr>
            <a:normAutofit/>
          </a:bodyPr>
          <a:lstStyle/>
          <a:p>
            <a:pPr algn="ctr"/>
            <a:r>
              <a:rPr lang="es-MX" sz="1100" dirty="0"/>
              <a:t>HOGAR VIRGEN DEL SOCORRO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ZAFIRO I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ZAFIRO III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ZAFIRO IV</a:t>
            </a:r>
          </a:p>
          <a:p>
            <a:pPr algn="ctr"/>
            <a:r>
              <a:rPr lang="es-MX" sz="1100" dirty="0"/>
              <a:t>HOGARES SEGUROS PARA NIÑOS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PROGRAMA ESPECIALIZADO PARA NIÑEZ Y ADOLESCENCIA VICTIMAS DE VIOLENCIA SEXUAL, EXPLOTACIÓN Y TRATA DE PERSONAS</a:t>
            </a:r>
            <a:endParaRPr lang="es-GT" sz="1100" dirty="0"/>
          </a:p>
        </p:txBody>
      </p:sp>
      <p:sp>
        <p:nvSpPr>
          <p:cNvPr id="5" name="Marcador de contenido 2"/>
          <p:cNvSpPr txBox="1">
            <a:spLocks noGrp="1"/>
          </p:cNvSpPr>
          <p:nvPr>
            <p:ph idx="1"/>
          </p:nvPr>
        </p:nvSpPr>
        <p:spPr>
          <a:xfrm>
            <a:off x="1538513" y="721124"/>
            <a:ext cx="3574401" cy="6387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MX" sz="1100" dirty="0"/>
              <a:t>HOGAR PARAISO INFANTIL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PEQUEÑAS OVEJAS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PRIMERA INFANCIA ZACAPA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PRÍNCIPE DE PAZ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PROMETIDO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RAÍCES DE AMOR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RANCHO ESPERANZA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REFUGIO 91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REFUGIO LA PUERTA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ROSA DE AMOR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SAN JOSÉ DE LA MONTAÑA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SOMBRAS DE SUS ALAS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TESOROS DE DIOS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THE REESE HOUSE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TODOS LOS NIÑOS DE DIOS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VIDA ILIMITADA FUNDAVIDA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HOGAR VIDA PARA NIÑOS ONG</a:t>
            </a:r>
            <a:br>
              <a:rPr lang="es-MX" sz="1100" dirty="0"/>
            </a:br>
            <a:br>
              <a:rPr lang="es-MX" sz="1100" dirty="0"/>
            </a:br>
            <a:br>
              <a:rPr lang="es-MX" sz="1100" dirty="0"/>
            </a:br>
            <a:br>
              <a:rPr lang="es-MX" sz="1100" dirty="0"/>
            </a:br>
            <a:endParaRPr lang="es-GT" sz="11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850789" y="244605"/>
            <a:ext cx="3574401" cy="6387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panose="05000000000000000000" pitchFamily="2" charset="2"/>
              <a:buNone/>
            </a:pPr>
            <a:br>
              <a:rPr lang="es-MX" sz="1100" dirty="0"/>
            </a:br>
            <a:br>
              <a:rPr lang="es-MX" sz="1100" dirty="0"/>
            </a:br>
            <a:endParaRPr lang="es-GT" sz="11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556999" y="345490"/>
            <a:ext cx="3574401" cy="6387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panose="05000000000000000000" pitchFamily="2" charset="2"/>
              <a:buNone/>
            </a:pPr>
            <a:br>
              <a:rPr lang="es-MX" sz="1100" dirty="0"/>
            </a:br>
            <a:br>
              <a:rPr lang="es-MX" sz="1100" dirty="0"/>
            </a:br>
            <a:endParaRPr lang="es-GT" sz="11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850788" y="143720"/>
            <a:ext cx="3574401" cy="6387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panose="05000000000000000000" pitchFamily="2" charset="2"/>
              <a:buNone/>
            </a:pPr>
            <a:br>
              <a:rPr lang="es-MX" sz="1100" dirty="0"/>
            </a:br>
            <a:br>
              <a:rPr lang="es-MX" sz="1100" dirty="0"/>
            </a:br>
            <a:endParaRPr lang="es-GT" sz="1100" dirty="0"/>
          </a:p>
        </p:txBody>
      </p:sp>
    </p:spTree>
    <p:extLst>
      <p:ext uri="{BB962C8B-B14F-4D97-AF65-F5344CB8AC3E}">
        <p14:creationId xmlns:p14="http://schemas.microsoft.com/office/powerpoint/2010/main" val="16064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5785" y="726584"/>
            <a:ext cx="9550198" cy="1089338"/>
          </a:xfrm>
        </p:spPr>
        <p:txBody>
          <a:bodyPr/>
          <a:lstStyle/>
          <a:p>
            <a:pPr marL="45720" indent="0" algn="ctr">
              <a:buNone/>
            </a:pPr>
            <a:r>
              <a:rPr lang="es-GT" b="1" dirty="0"/>
              <a:t>Muchas gracias Hogares de Abrigo y Protección Temporal!!!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3" y="1271253"/>
            <a:ext cx="3619232" cy="4825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15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158" tmFilter="0, 0; 0.125,0.2665; 0.25,0.4; 0.375,0.465; 0.5,0.5;  0.625,0.535; 0.75,0.6; 0.875,0.7335; 1,1">
                                          <p:stCondLst>
                                            <p:cond delay="21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79" tmFilter="0, 0; 0.125,0.2665; 0.25,0.4; 0.375,0.465; 0.5,0.5;  0.625,0.535; 0.75,0.6; 0.875,0.7335; 1,1">
                                          <p:stCondLst>
                                            <p:cond delay="430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33" tmFilter="0, 0; 0.125,0.2665; 0.25,0.4; 0.375,0.465; 0.5,0.5;  0.625,0.535; 0.75,0.6; 0.875,0.7335; 1,1">
                                          <p:stCondLst>
                                            <p:cond delay="53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85">
                                          <p:stCondLst>
                                            <p:cond delay="21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39" decel="50000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85">
                                          <p:stCondLst>
                                            <p:cond delay="42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39" decel="50000">
                                          <p:stCondLst>
                                            <p:cond delay="43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85">
                                          <p:stCondLst>
                                            <p:cond delay="53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39" decel="50000">
                                          <p:stCondLst>
                                            <p:cond delay="54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85">
                                          <p:stCondLst>
                                            <p:cond delay="58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39" decel="50000">
                                          <p:stCondLst>
                                            <p:cond delay="596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44" y="1232217"/>
            <a:ext cx="5730584" cy="322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2730321" y="862885"/>
            <a:ext cx="55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USA MASCARILLA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6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8055" y="2326783"/>
            <a:ext cx="9372600" cy="120041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dirty="0"/>
              <a:t>“Para ejercer una influencia benéfica entre los niños, es indispensable participar de sus alegrías”</a:t>
            </a:r>
            <a:br>
              <a:rPr lang="es-MX" dirty="0"/>
            </a:br>
            <a:r>
              <a:rPr lang="es-MX" dirty="0"/>
              <a:t>Don Bosco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0332" y="1004552"/>
            <a:ext cx="9372600" cy="3153712"/>
          </a:xfrm>
        </p:spPr>
        <p:txBody>
          <a:bodyPr rtlCol="0">
            <a:normAutofit fontScale="90000"/>
          </a:bodyPr>
          <a:lstStyle/>
          <a:p>
            <a:pPr algn="just" rtl="0"/>
            <a:r>
              <a:rPr lang="es-ES" dirty="0"/>
              <a:t>Participantes:</a:t>
            </a:r>
            <a:br>
              <a:rPr lang="es-ES" dirty="0"/>
            </a:br>
            <a:br>
              <a:rPr lang="es-ES" dirty="0"/>
            </a:br>
            <a:r>
              <a:rPr lang="es-ES" dirty="0"/>
              <a:t>Mas de 350 participantes delegados de los Hogares de Abrigo y Protección, ubicados en los departamentos de Guatemala, Sacatepéquez, Chimaltenango, Quetzaltenango, Sololá, Huehuetenango, Quiche, Jalapa, Zacapa, Chiquimula, Izabal y Petén; que representaron a 130 hogares de abrigo temporal inscritos en el diplomado.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68957" y="711558"/>
            <a:ext cx="9372600" cy="668269"/>
          </a:xfrm>
        </p:spPr>
        <p:txBody>
          <a:bodyPr/>
          <a:lstStyle/>
          <a:p>
            <a:pPr algn="ctr"/>
            <a:r>
              <a:rPr lang="es-GT" dirty="0"/>
              <a:t>Personas que día a día generan un impacto en la niñez y adolescencia guatemalteca a nivel nacional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7" y="1379827"/>
            <a:ext cx="3413170" cy="45508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16" y="1816814"/>
            <a:ext cx="2757689" cy="3676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41" y="2176529"/>
            <a:ext cx="3872248" cy="2904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38" y="647052"/>
            <a:ext cx="2285597" cy="360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0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7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>
          <a:xfrm>
            <a:off x="1389142" y="618185"/>
            <a:ext cx="3441530" cy="237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72" y="2717442"/>
            <a:ext cx="3357093" cy="251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8422783" y="721217"/>
            <a:ext cx="33613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dirty="0"/>
              <a:t>ABI GUATEMALA</a:t>
            </a:r>
          </a:p>
          <a:p>
            <a:pPr algn="ctr"/>
            <a:endParaRPr lang="es-GT" sz="1200" dirty="0"/>
          </a:p>
          <a:p>
            <a:pPr algn="ctr"/>
            <a:r>
              <a:rPr lang="es-GT" sz="1200" dirty="0"/>
              <a:t>ABI ZACAPA</a:t>
            </a:r>
          </a:p>
          <a:p>
            <a:pPr algn="ctr"/>
            <a:endParaRPr lang="es-GT" sz="1200" dirty="0"/>
          </a:p>
          <a:p>
            <a:pPr algn="ctr"/>
            <a:r>
              <a:rPr lang="es-GT" sz="1200" dirty="0"/>
              <a:t>DEPARTAMENTO DE PROTECCION A LA NIÑEZ Y ADOLESCENCIA VICTIMAS DE</a:t>
            </a:r>
          </a:p>
          <a:p>
            <a:pPr algn="ctr"/>
            <a:r>
              <a:rPr lang="es-GT" sz="1200" dirty="0"/>
              <a:t>VIOLENCIA SEXUAL CON ENFOQUE DE GENERO GUATEMALA</a:t>
            </a:r>
          </a:p>
          <a:p>
            <a:pPr algn="ctr"/>
            <a:endParaRPr lang="es-GT" sz="1200" dirty="0"/>
          </a:p>
          <a:p>
            <a:pPr algn="ctr"/>
            <a:r>
              <a:rPr lang="es-GT" sz="1200" dirty="0"/>
              <a:t>HOGAR AGUA AZUL</a:t>
            </a:r>
          </a:p>
          <a:p>
            <a:pPr algn="ctr"/>
            <a:endParaRPr lang="es-GT" sz="1200" dirty="0"/>
          </a:p>
          <a:p>
            <a:pPr algn="ctr"/>
            <a:r>
              <a:rPr lang="es-GT" sz="1200" dirty="0"/>
              <a:t>HOGAR AHICAM</a:t>
            </a:r>
          </a:p>
          <a:p>
            <a:pPr algn="ctr"/>
            <a:endParaRPr lang="es-GT" sz="1200" dirty="0"/>
          </a:p>
          <a:p>
            <a:pPr algn="ctr"/>
            <a:r>
              <a:rPr lang="es-GT" sz="1200" dirty="0"/>
              <a:t>HOGAR ALBERGUE HERMANO PEDRO</a:t>
            </a:r>
          </a:p>
          <a:p>
            <a:pPr algn="ctr"/>
            <a:endParaRPr lang="es-GT" sz="1200" dirty="0"/>
          </a:p>
          <a:p>
            <a:pPr algn="ctr"/>
            <a:r>
              <a:rPr lang="es-GT" sz="1200" dirty="0"/>
              <a:t>HOGAR ALDEA DE ESPERANZA</a:t>
            </a:r>
          </a:p>
          <a:p>
            <a:pPr algn="ctr"/>
            <a:endParaRPr lang="es-GT" sz="1200" dirty="0"/>
          </a:p>
          <a:p>
            <a:pPr algn="ctr"/>
            <a:r>
              <a:rPr lang="es-GT" sz="1200" dirty="0"/>
              <a:t>HOGAR ALDEA DE NIÑOS MANNA</a:t>
            </a:r>
          </a:p>
          <a:p>
            <a:pPr algn="ctr"/>
            <a:endParaRPr lang="es-GT" sz="1200" dirty="0"/>
          </a:p>
          <a:p>
            <a:pPr algn="ctr"/>
            <a:r>
              <a:rPr lang="es-GT" sz="1200" dirty="0"/>
              <a:t>HOGAR ALDEAS INFANTILES S.O.S. JOCOTAN</a:t>
            </a:r>
          </a:p>
          <a:p>
            <a:pPr algn="ctr"/>
            <a:endParaRPr lang="es-GT" sz="1200" dirty="0"/>
          </a:p>
          <a:p>
            <a:pPr algn="ctr"/>
            <a:r>
              <a:rPr lang="es-GT" sz="1200" dirty="0"/>
              <a:t>HOGAR ALDEAS INFANTILES S.O.S. QUETZALTENANGO</a:t>
            </a: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46" y="1280163"/>
            <a:ext cx="4572000" cy="34147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422783" y="721217"/>
            <a:ext cx="33613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dirty="0"/>
              <a:t>HOGAR ALDEAS INFANTILES S.O.S. RETALHULEU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ALDEAS INFANTILES S.O.S. SAN JERÓNIMO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ALDEAS INFANTILES S.O.S. SANTA CRUZ DEL QUICHÉ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AMOR DE PATRICIA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AMOR SIN FRONTERAS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ANINI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ASOL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CANICA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ALELUYA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ANGELINA</a:t>
            </a: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23" y="2505075"/>
            <a:ext cx="4463180" cy="3336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96" y="2505075"/>
            <a:ext cx="4449233" cy="3336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55942" y="437882"/>
            <a:ext cx="9372600" cy="1595368"/>
          </a:xfrm>
        </p:spPr>
        <p:txBody>
          <a:bodyPr>
            <a:normAutofit fontScale="90000"/>
          </a:bodyPr>
          <a:lstStyle/>
          <a:p>
            <a:r>
              <a:rPr lang="es-GT" dirty="0"/>
              <a:t>Tu profesionalismo, fortalecimiento de buenas practicas y el arduo trabajo por restituir los derechos de los niños, niñas y adolescentes, impacta profundamente la vida de muchas personas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2" tmFilter="0, 0; 0.125,0.2665; 0.25,0.4; 0.375,0.465; 0.5,0.5;  0.625,0.535; 0.75,0.6; 0.875,0.7335; 1,1">
                                          <p:stCondLst>
                                            <p:cond delay="36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26" tmFilter="0, 0; 0.125,0.2665; 0.25,0.4; 0.375,0.465; 0.5,0.5;  0.625,0.535; 0.75,0.6; 0.875,0.7335; 1,1">
                                          <p:stCondLst>
                                            <p:cond delay="72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2" tmFilter="0, 0; 0.125,0.2665; 0.25,0.4; 0.375,0.465; 0.5,0.5;  0.625,0.535; 0.75,0.6; 0.875,0.7335; 1,1">
                                          <p:stCondLst>
                                            <p:cond delay="91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3">
                                          <p:stCondLst>
                                            <p:cond delay="35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3" decel="50000">
                                          <p:stCondLst>
                                            <p:cond delay="371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3">
                                          <p:stCondLst>
                                            <p:cond delay="7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3" decel="50000">
                                          <p:stCondLst>
                                            <p:cond delay="73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3">
                                          <p:stCondLst>
                                            <p:cond delay="90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3" decel="50000">
                                          <p:stCondLst>
                                            <p:cond delay="91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3">
                                          <p:stCondLst>
                                            <p:cond delay="99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3" decel="50000">
                                          <p:stCondLst>
                                            <p:cond delay="100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25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3" y="2185114"/>
            <a:ext cx="3696238" cy="36962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5" y="1450662"/>
            <a:ext cx="3323018" cy="443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5878"/>
            <a:ext cx="1942014" cy="107746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69699" y="1133341"/>
            <a:ext cx="3361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dirty="0"/>
              <a:t>HOGAR CASA BERNABÉ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DE ANGEL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DE ESPERANZA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DE HUÉSPEDES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DE MI PADRE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DEL DESTINO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GLORIA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GUATEMALA</a:t>
            </a:r>
            <a:br>
              <a:rPr lang="es-GT" sz="1200" dirty="0"/>
            </a:br>
            <a:br>
              <a:rPr lang="es-GT" sz="1200" dirty="0"/>
            </a:br>
            <a:r>
              <a:rPr lang="es-GT" sz="1200" dirty="0"/>
              <a:t>HOGAR CASA SANTO DOMINGO</a:t>
            </a:r>
          </a:p>
          <a:p>
            <a:pPr algn="ctr"/>
            <a:br>
              <a:rPr lang="es-GT" sz="1200" dirty="0"/>
            </a:br>
            <a:r>
              <a:rPr lang="es-GT" sz="1200" dirty="0"/>
              <a:t>HOGAR CASA SHALOM</a:t>
            </a:r>
            <a:br>
              <a:rPr lang="es-GT" sz="1200" dirty="0"/>
            </a:br>
            <a:endParaRPr lang="es-GT" sz="1200" dirty="0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9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251</TotalTime>
  <Words>972</Words>
  <Application>Microsoft Office PowerPoint</Application>
  <PresentationFormat>Panorámica</PresentationFormat>
  <Paragraphs>57</Paragraphs>
  <Slides>16</Slides>
  <Notes>11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Euphemia</vt:lpstr>
      <vt:lpstr>Wingdings</vt:lpstr>
      <vt:lpstr>Niños jugando 16x9</vt:lpstr>
      <vt:lpstr>Consejo Nacional de Adopciones</vt:lpstr>
      <vt:lpstr>“Para ejercer una influencia benéfica entre los niños, es indispensable participar de sus alegrías” Don Bosco</vt:lpstr>
      <vt:lpstr>Participantes:  Mas de 350 participantes delegados de los Hogares de Abrigo y Protección, ubicados en los departamentos de Guatemala, Sacatepéquez, Chimaltenango, Quetzaltenango, Sololá, Huehuetenango, Quiche, Jalapa, Zacapa, Chiquimula, Izabal y Petén; que representaron a 130 hogares de abrigo temporal inscritos en el diplomado. </vt:lpstr>
      <vt:lpstr>Presentación de PowerPoint</vt:lpstr>
      <vt:lpstr>Presentación de PowerPoint</vt:lpstr>
      <vt:lpstr>Presentación de PowerPoint</vt:lpstr>
      <vt:lpstr>Presentación de PowerPoint</vt:lpstr>
      <vt:lpstr>Tu profesionalismo, fortalecimiento de buenas practicas y el arduo trabajo por restituir los derechos de los niños, niñas y adolescentes, impacta profundamente la vida de muchas personas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 Nacional de Adopciones</dc:title>
  <dc:creator>ERICK</dc:creator>
  <cp:lastModifiedBy>Byron René Castillo Casasola</cp:lastModifiedBy>
  <cp:revision>19</cp:revision>
  <dcterms:created xsi:type="dcterms:W3CDTF">2021-05-13T14:54:47Z</dcterms:created>
  <dcterms:modified xsi:type="dcterms:W3CDTF">2021-05-13T19:19:53Z</dcterms:modified>
</cp:coreProperties>
</file>