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302" r:id="rId4"/>
    <p:sldId id="303" r:id="rId5"/>
    <p:sldId id="304" r:id="rId6"/>
    <p:sldId id="305" r:id="rId7"/>
  </p:sldIdLst>
  <p:sldSz cx="12192000" cy="6858000"/>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NA07" initials="C" lastIdx="1" clrIdx="0">
    <p:extLst>
      <p:ext uri="{19B8F6BF-5375-455C-9EA6-DF929625EA0E}">
        <p15:presenceInfo xmlns:p15="http://schemas.microsoft.com/office/powerpoint/2012/main" userId="S::CNA07@cnagt.onmicrosoft.com::0bbfe01a-d5c2-4098-93bc-f29f3ebedd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1C5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F4F156-1FE7-4F79-8AC6-D7C292C2F71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GT"/>
          </a:p>
        </p:txBody>
      </p:sp>
      <p:sp>
        <p:nvSpPr>
          <p:cNvPr id="3" name="Subtítulo 2">
            <a:extLst>
              <a:ext uri="{FF2B5EF4-FFF2-40B4-BE49-F238E27FC236}">
                <a16:creationId xmlns:a16="http://schemas.microsoft.com/office/drawing/2014/main" id="{CBC17A2B-EF55-4F22-8663-C3D4DCBA7C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GT"/>
          </a:p>
        </p:txBody>
      </p:sp>
      <p:sp>
        <p:nvSpPr>
          <p:cNvPr id="4" name="Marcador de fecha 3">
            <a:extLst>
              <a:ext uri="{FF2B5EF4-FFF2-40B4-BE49-F238E27FC236}">
                <a16:creationId xmlns:a16="http://schemas.microsoft.com/office/drawing/2014/main" id="{B499280A-2DAB-48E2-85C9-38191DCC3EC4}"/>
              </a:ext>
            </a:extLst>
          </p:cNvPr>
          <p:cNvSpPr>
            <a:spLocks noGrp="1"/>
          </p:cNvSpPr>
          <p:nvPr>
            <p:ph type="dt" sz="half" idx="10"/>
          </p:nvPr>
        </p:nvSpPr>
        <p:spPr/>
        <p:txBody>
          <a:bodyPr/>
          <a:lstStyle/>
          <a:p>
            <a:fld id="{AE032527-EC8A-486F-BB62-E613A096788A}" type="datetimeFigureOut">
              <a:rPr lang="es-GT" smtClean="0"/>
              <a:t>22/04/2021</a:t>
            </a:fld>
            <a:endParaRPr lang="es-GT"/>
          </a:p>
        </p:txBody>
      </p:sp>
      <p:sp>
        <p:nvSpPr>
          <p:cNvPr id="5" name="Marcador de pie de página 4">
            <a:extLst>
              <a:ext uri="{FF2B5EF4-FFF2-40B4-BE49-F238E27FC236}">
                <a16:creationId xmlns:a16="http://schemas.microsoft.com/office/drawing/2014/main" id="{AE6EE96B-B50F-467D-896F-F959E0ECA623}"/>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E922B24C-FC36-489E-A1FB-7506ADFE6BD1}"/>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46210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781243-A3C8-4CD0-8A58-E7FCAE5841FF}"/>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texto vertical 2">
            <a:extLst>
              <a:ext uri="{FF2B5EF4-FFF2-40B4-BE49-F238E27FC236}">
                <a16:creationId xmlns:a16="http://schemas.microsoft.com/office/drawing/2014/main" id="{C076AB1E-CDF8-4715-BA81-6922A0C10D4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35EE5DCC-1748-48D7-8032-37750019CEA7}"/>
              </a:ext>
            </a:extLst>
          </p:cNvPr>
          <p:cNvSpPr>
            <a:spLocks noGrp="1"/>
          </p:cNvSpPr>
          <p:nvPr>
            <p:ph type="dt" sz="half" idx="10"/>
          </p:nvPr>
        </p:nvSpPr>
        <p:spPr/>
        <p:txBody>
          <a:bodyPr/>
          <a:lstStyle/>
          <a:p>
            <a:fld id="{AE032527-EC8A-486F-BB62-E613A096788A}" type="datetimeFigureOut">
              <a:rPr lang="es-GT" smtClean="0"/>
              <a:t>22/04/2021</a:t>
            </a:fld>
            <a:endParaRPr lang="es-GT"/>
          </a:p>
        </p:txBody>
      </p:sp>
      <p:sp>
        <p:nvSpPr>
          <p:cNvPr id="5" name="Marcador de pie de página 4">
            <a:extLst>
              <a:ext uri="{FF2B5EF4-FFF2-40B4-BE49-F238E27FC236}">
                <a16:creationId xmlns:a16="http://schemas.microsoft.com/office/drawing/2014/main" id="{82968F53-ECF6-4129-BA6A-58D32BF8A871}"/>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4C815E21-F7A2-4580-861C-D2B5B21FDFDD}"/>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1695407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57600606-3447-4E2D-A7FB-E2DF483957E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GT"/>
          </a:p>
        </p:txBody>
      </p:sp>
      <p:sp>
        <p:nvSpPr>
          <p:cNvPr id="3" name="Marcador de texto vertical 2">
            <a:extLst>
              <a:ext uri="{FF2B5EF4-FFF2-40B4-BE49-F238E27FC236}">
                <a16:creationId xmlns:a16="http://schemas.microsoft.com/office/drawing/2014/main" id="{B7D07BF8-E7AB-43F9-B6D4-E203DA43A12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3BA79960-1B4A-4359-A1CE-A814345A6915}"/>
              </a:ext>
            </a:extLst>
          </p:cNvPr>
          <p:cNvSpPr>
            <a:spLocks noGrp="1"/>
          </p:cNvSpPr>
          <p:nvPr>
            <p:ph type="dt" sz="half" idx="10"/>
          </p:nvPr>
        </p:nvSpPr>
        <p:spPr/>
        <p:txBody>
          <a:bodyPr/>
          <a:lstStyle/>
          <a:p>
            <a:fld id="{AE032527-EC8A-486F-BB62-E613A096788A}" type="datetimeFigureOut">
              <a:rPr lang="es-GT" smtClean="0"/>
              <a:t>22/04/2021</a:t>
            </a:fld>
            <a:endParaRPr lang="es-GT"/>
          </a:p>
        </p:txBody>
      </p:sp>
      <p:sp>
        <p:nvSpPr>
          <p:cNvPr id="5" name="Marcador de pie de página 4">
            <a:extLst>
              <a:ext uri="{FF2B5EF4-FFF2-40B4-BE49-F238E27FC236}">
                <a16:creationId xmlns:a16="http://schemas.microsoft.com/office/drawing/2014/main" id="{A8E8EEB3-81DC-4741-9F54-36DA6BEB8850}"/>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093CE020-8A2B-472D-B2DE-B207D7F28E04}"/>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3639466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124C0F-0315-4AC8-940E-604CEB72C795}"/>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3D42012E-8BEA-4BA5-BE60-932AB28FF27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8FBEED6A-B00C-4D49-B8A5-8756A7F7F31C}"/>
              </a:ext>
            </a:extLst>
          </p:cNvPr>
          <p:cNvSpPr>
            <a:spLocks noGrp="1"/>
          </p:cNvSpPr>
          <p:nvPr>
            <p:ph type="dt" sz="half" idx="10"/>
          </p:nvPr>
        </p:nvSpPr>
        <p:spPr/>
        <p:txBody>
          <a:bodyPr/>
          <a:lstStyle/>
          <a:p>
            <a:fld id="{AE032527-EC8A-486F-BB62-E613A096788A}" type="datetimeFigureOut">
              <a:rPr lang="es-GT" smtClean="0"/>
              <a:t>22/04/2021</a:t>
            </a:fld>
            <a:endParaRPr lang="es-GT"/>
          </a:p>
        </p:txBody>
      </p:sp>
      <p:sp>
        <p:nvSpPr>
          <p:cNvPr id="5" name="Marcador de pie de página 4">
            <a:extLst>
              <a:ext uri="{FF2B5EF4-FFF2-40B4-BE49-F238E27FC236}">
                <a16:creationId xmlns:a16="http://schemas.microsoft.com/office/drawing/2014/main" id="{B114F5AC-E9DB-4316-AE02-4FC688CD425A}"/>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5298B93C-E4A7-401B-9B5B-27817274AA70}"/>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2653042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6C9658-8D78-457A-BE56-BE63BCEA125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8F8C72C8-3343-4D87-948D-5BDDD272A0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30F1F9F-C237-4FDA-BE68-A0FBD09E3226}"/>
              </a:ext>
            </a:extLst>
          </p:cNvPr>
          <p:cNvSpPr>
            <a:spLocks noGrp="1"/>
          </p:cNvSpPr>
          <p:nvPr>
            <p:ph type="dt" sz="half" idx="10"/>
          </p:nvPr>
        </p:nvSpPr>
        <p:spPr/>
        <p:txBody>
          <a:bodyPr/>
          <a:lstStyle/>
          <a:p>
            <a:fld id="{AE032527-EC8A-486F-BB62-E613A096788A}" type="datetimeFigureOut">
              <a:rPr lang="es-GT" smtClean="0"/>
              <a:t>22/04/2021</a:t>
            </a:fld>
            <a:endParaRPr lang="es-GT"/>
          </a:p>
        </p:txBody>
      </p:sp>
      <p:sp>
        <p:nvSpPr>
          <p:cNvPr id="5" name="Marcador de pie de página 4">
            <a:extLst>
              <a:ext uri="{FF2B5EF4-FFF2-40B4-BE49-F238E27FC236}">
                <a16:creationId xmlns:a16="http://schemas.microsoft.com/office/drawing/2014/main" id="{15C6E0C4-E3F2-4D26-9625-3E475B198113}"/>
              </a:ext>
            </a:extLst>
          </p:cNvPr>
          <p:cNvSpPr>
            <a:spLocks noGrp="1"/>
          </p:cNvSpPr>
          <p:nvPr>
            <p:ph type="ftr" sz="quarter" idx="11"/>
          </p:nvPr>
        </p:nvSpPr>
        <p:spPr/>
        <p:txBody>
          <a:bodyPr/>
          <a:lstStyle/>
          <a:p>
            <a:endParaRPr lang="es-GT"/>
          </a:p>
        </p:txBody>
      </p:sp>
      <p:sp>
        <p:nvSpPr>
          <p:cNvPr id="6" name="Marcador de número de diapositiva 5">
            <a:extLst>
              <a:ext uri="{FF2B5EF4-FFF2-40B4-BE49-F238E27FC236}">
                <a16:creationId xmlns:a16="http://schemas.microsoft.com/office/drawing/2014/main" id="{F312524A-24ED-43CC-A099-3B26B61A16BB}"/>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139040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79AD7B-4AC5-4B05-8BD7-299FAF6BFCE9}"/>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67D14CD1-A9D7-4C82-82BE-BD14112AC32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contenido 3">
            <a:extLst>
              <a:ext uri="{FF2B5EF4-FFF2-40B4-BE49-F238E27FC236}">
                <a16:creationId xmlns:a16="http://schemas.microsoft.com/office/drawing/2014/main" id="{1801BC37-FD2D-4B13-818F-D832DFCC2C9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fecha 4">
            <a:extLst>
              <a:ext uri="{FF2B5EF4-FFF2-40B4-BE49-F238E27FC236}">
                <a16:creationId xmlns:a16="http://schemas.microsoft.com/office/drawing/2014/main" id="{2553286C-CCCB-40BC-9D40-BF141B856800}"/>
              </a:ext>
            </a:extLst>
          </p:cNvPr>
          <p:cNvSpPr>
            <a:spLocks noGrp="1"/>
          </p:cNvSpPr>
          <p:nvPr>
            <p:ph type="dt" sz="half" idx="10"/>
          </p:nvPr>
        </p:nvSpPr>
        <p:spPr/>
        <p:txBody>
          <a:bodyPr/>
          <a:lstStyle/>
          <a:p>
            <a:fld id="{AE032527-EC8A-486F-BB62-E613A096788A}" type="datetimeFigureOut">
              <a:rPr lang="es-GT" smtClean="0"/>
              <a:t>22/04/2021</a:t>
            </a:fld>
            <a:endParaRPr lang="es-GT"/>
          </a:p>
        </p:txBody>
      </p:sp>
      <p:sp>
        <p:nvSpPr>
          <p:cNvPr id="6" name="Marcador de pie de página 5">
            <a:extLst>
              <a:ext uri="{FF2B5EF4-FFF2-40B4-BE49-F238E27FC236}">
                <a16:creationId xmlns:a16="http://schemas.microsoft.com/office/drawing/2014/main" id="{629D06AB-62AF-4C0A-B828-82DD155D1296}"/>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CA5FF4B7-ABC9-40AC-94ED-B552DD8ED752}"/>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3349599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90B983-8580-40D5-A968-B99C062523F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9E0D5254-75E3-4F15-A1FF-78C7413652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E78D2D2-6064-4F33-AE85-512DB5FA3BA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texto 4">
            <a:extLst>
              <a:ext uri="{FF2B5EF4-FFF2-40B4-BE49-F238E27FC236}">
                <a16:creationId xmlns:a16="http://schemas.microsoft.com/office/drawing/2014/main" id="{94E4ADDD-B80D-4F00-B06E-1DC387AB9E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9EDCB9B-940B-4F70-81A6-F01D13DCBDA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7" name="Marcador de fecha 6">
            <a:extLst>
              <a:ext uri="{FF2B5EF4-FFF2-40B4-BE49-F238E27FC236}">
                <a16:creationId xmlns:a16="http://schemas.microsoft.com/office/drawing/2014/main" id="{BCB18D0B-A5EC-4047-AA2D-B190DBB82CE6}"/>
              </a:ext>
            </a:extLst>
          </p:cNvPr>
          <p:cNvSpPr>
            <a:spLocks noGrp="1"/>
          </p:cNvSpPr>
          <p:nvPr>
            <p:ph type="dt" sz="half" idx="10"/>
          </p:nvPr>
        </p:nvSpPr>
        <p:spPr/>
        <p:txBody>
          <a:bodyPr/>
          <a:lstStyle/>
          <a:p>
            <a:fld id="{AE032527-EC8A-486F-BB62-E613A096788A}" type="datetimeFigureOut">
              <a:rPr lang="es-GT" smtClean="0"/>
              <a:t>22/04/2021</a:t>
            </a:fld>
            <a:endParaRPr lang="es-GT"/>
          </a:p>
        </p:txBody>
      </p:sp>
      <p:sp>
        <p:nvSpPr>
          <p:cNvPr id="8" name="Marcador de pie de página 7">
            <a:extLst>
              <a:ext uri="{FF2B5EF4-FFF2-40B4-BE49-F238E27FC236}">
                <a16:creationId xmlns:a16="http://schemas.microsoft.com/office/drawing/2014/main" id="{F7F5670E-7C65-474B-B1A9-490F3D8D83C7}"/>
              </a:ext>
            </a:extLst>
          </p:cNvPr>
          <p:cNvSpPr>
            <a:spLocks noGrp="1"/>
          </p:cNvSpPr>
          <p:nvPr>
            <p:ph type="ftr" sz="quarter" idx="11"/>
          </p:nvPr>
        </p:nvSpPr>
        <p:spPr/>
        <p:txBody>
          <a:bodyPr/>
          <a:lstStyle/>
          <a:p>
            <a:endParaRPr lang="es-GT"/>
          </a:p>
        </p:txBody>
      </p:sp>
      <p:sp>
        <p:nvSpPr>
          <p:cNvPr id="9" name="Marcador de número de diapositiva 8">
            <a:extLst>
              <a:ext uri="{FF2B5EF4-FFF2-40B4-BE49-F238E27FC236}">
                <a16:creationId xmlns:a16="http://schemas.microsoft.com/office/drawing/2014/main" id="{76E5C21E-3011-4882-B5FB-B0FA23F9C1B0}"/>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2120846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1A2F5C-E1FD-436E-8F03-559FDDFD27ED}"/>
              </a:ext>
            </a:extLst>
          </p:cNvPr>
          <p:cNvSpPr>
            <a:spLocks noGrp="1"/>
          </p:cNvSpPr>
          <p:nvPr>
            <p:ph type="title"/>
          </p:nvPr>
        </p:nvSpPr>
        <p:spPr/>
        <p:txBody>
          <a:bodyPr/>
          <a:lstStyle/>
          <a:p>
            <a:r>
              <a:rPr lang="es-ES"/>
              <a:t>Haga clic para modificar el estilo de título del patrón</a:t>
            </a:r>
            <a:endParaRPr lang="es-GT"/>
          </a:p>
        </p:txBody>
      </p:sp>
      <p:sp>
        <p:nvSpPr>
          <p:cNvPr id="3" name="Marcador de fecha 2">
            <a:extLst>
              <a:ext uri="{FF2B5EF4-FFF2-40B4-BE49-F238E27FC236}">
                <a16:creationId xmlns:a16="http://schemas.microsoft.com/office/drawing/2014/main" id="{6190623A-C975-4BAF-B431-3DDE3D13EBC1}"/>
              </a:ext>
            </a:extLst>
          </p:cNvPr>
          <p:cNvSpPr>
            <a:spLocks noGrp="1"/>
          </p:cNvSpPr>
          <p:nvPr>
            <p:ph type="dt" sz="half" idx="10"/>
          </p:nvPr>
        </p:nvSpPr>
        <p:spPr/>
        <p:txBody>
          <a:bodyPr/>
          <a:lstStyle/>
          <a:p>
            <a:fld id="{AE032527-EC8A-486F-BB62-E613A096788A}" type="datetimeFigureOut">
              <a:rPr lang="es-GT" smtClean="0"/>
              <a:t>22/04/2021</a:t>
            </a:fld>
            <a:endParaRPr lang="es-GT"/>
          </a:p>
        </p:txBody>
      </p:sp>
      <p:sp>
        <p:nvSpPr>
          <p:cNvPr id="4" name="Marcador de pie de página 3">
            <a:extLst>
              <a:ext uri="{FF2B5EF4-FFF2-40B4-BE49-F238E27FC236}">
                <a16:creationId xmlns:a16="http://schemas.microsoft.com/office/drawing/2014/main" id="{DCC66E2B-0881-4CC4-A17D-4F6F5CAC3802}"/>
              </a:ext>
            </a:extLst>
          </p:cNvPr>
          <p:cNvSpPr>
            <a:spLocks noGrp="1"/>
          </p:cNvSpPr>
          <p:nvPr>
            <p:ph type="ftr" sz="quarter" idx="11"/>
          </p:nvPr>
        </p:nvSpPr>
        <p:spPr/>
        <p:txBody>
          <a:bodyPr/>
          <a:lstStyle/>
          <a:p>
            <a:endParaRPr lang="es-GT"/>
          </a:p>
        </p:txBody>
      </p:sp>
      <p:sp>
        <p:nvSpPr>
          <p:cNvPr id="5" name="Marcador de número de diapositiva 4">
            <a:extLst>
              <a:ext uri="{FF2B5EF4-FFF2-40B4-BE49-F238E27FC236}">
                <a16:creationId xmlns:a16="http://schemas.microsoft.com/office/drawing/2014/main" id="{1A152D08-3D59-4828-9586-A2B93A28A97F}"/>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3047079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CDFCEC0-836E-4A97-81D6-818FEC70B091}"/>
              </a:ext>
            </a:extLst>
          </p:cNvPr>
          <p:cNvSpPr>
            <a:spLocks noGrp="1"/>
          </p:cNvSpPr>
          <p:nvPr>
            <p:ph type="dt" sz="half" idx="10"/>
          </p:nvPr>
        </p:nvSpPr>
        <p:spPr/>
        <p:txBody>
          <a:bodyPr/>
          <a:lstStyle/>
          <a:p>
            <a:fld id="{AE032527-EC8A-486F-BB62-E613A096788A}" type="datetimeFigureOut">
              <a:rPr lang="es-GT" smtClean="0"/>
              <a:t>22/04/2021</a:t>
            </a:fld>
            <a:endParaRPr lang="es-GT"/>
          </a:p>
        </p:txBody>
      </p:sp>
      <p:sp>
        <p:nvSpPr>
          <p:cNvPr id="3" name="Marcador de pie de página 2">
            <a:extLst>
              <a:ext uri="{FF2B5EF4-FFF2-40B4-BE49-F238E27FC236}">
                <a16:creationId xmlns:a16="http://schemas.microsoft.com/office/drawing/2014/main" id="{7A0499E1-9F16-456A-9F4B-247D39D31854}"/>
              </a:ext>
            </a:extLst>
          </p:cNvPr>
          <p:cNvSpPr>
            <a:spLocks noGrp="1"/>
          </p:cNvSpPr>
          <p:nvPr>
            <p:ph type="ftr" sz="quarter" idx="11"/>
          </p:nvPr>
        </p:nvSpPr>
        <p:spPr/>
        <p:txBody>
          <a:bodyPr/>
          <a:lstStyle/>
          <a:p>
            <a:endParaRPr lang="es-GT"/>
          </a:p>
        </p:txBody>
      </p:sp>
      <p:sp>
        <p:nvSpPr>
          <p:cNvPr id="4" name="Marcador de número de diapositiva 3">
            <a:extLst>
              <a:ext uri="{FF2B5EF4-FFF2-40B4-BE49-F238E27FC236}">
                <a16:creationId xmlns:a16="http://schemas.microsoft.com/office/drawing/2014/main" id="{581752F2-AA55-4F80-84D5-64698367F56C}"/>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2765935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3CEF11-BF9A-4B20-9927-62347F851A2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contenido 2">
            <a:extLst>
              <a:ext uri="{FF2B5EF4-FFF2-40B4-BE49-F238E27FC236}">
                <a16:creationId xmlns:a16="http://schemas.microsoft.com/office/drawing/2014/main" id="{2D349C80-47DB-4733-AF99-DAD85A04BA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texto 3">
            <a:extLst>
              <a:ext uri="{FF2B5EF4-FFF2-40B4-BE49-F238E27FC236}">
                <a16:creationId xmlns:a16="http://schemas.microsoft.com/office/drawing/2014/main" id="{D48070F7-9CC6-4F0F-9B6F-94B85D4102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E1848CF-D079-4AD3-8A12-FCB6BF000549}"/>
              </a:ext>
            </a:extLst>
          </p:cNvPr>
          <p:cNvSpPr>
            <a:spLocks noGrp="1"/>
          </p:cNvSpPr>
          <p:nvPr>
            <p:ph type="dt" sz="half" idx="10"/>
          </p:nvPr>
        </p:nvSpPr>
        <p:spPr/>
        <p:txBody>
          <a:bodyPr/>
          <a:lstStyle/>
          <a:p>
            <a:fld id="{AE032527-EC8A-486F-BB62-E613A096788A}" type="datetimeFigureOut">
              <a:rPr lang="es-GT" smtClean="0"/>
              <a:t>22/04/2021</a:t>
            </a:fld>
            <a:endParaRPr lang="es-GT"/>
          </a:p>
        </p:txBody>
      </p:sp>
      <p:sp>
        <p:nvSpPr>
          <p:cNvPr id="6" name="Marcador de pie de página 5">
            <a:extLst>
              <a:ext uri="{FF2B5EF4-FFF2-40B4-BE49-F238E27FC236}">
                <a16:creationId xmlns:a16="http://schemas.microsoft.com/office/drawing/2014/main" id="{5BCF5A65-824C-4040-BE52-BCDD0A9C7EA9}"/>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E2BBADD6-6D99-4F53-B458-3C0E1E69E6F6}"/>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1979079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06ADB7-FD90-4D95-8E12-5EA03CA2743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posición de imagen 2">
            <a:extLst>
              <a:ext uri="{FF2B5EF4-FFF2-40B4-BE49-F238E27FC236}">
                <a16:creationId xmlns:a16="http://schemas.microsoft.com/office/drawing/2014/main" id="{EC3C8907-8ADB-4D44-936E-46613521A6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GT"/>
          </a:p>
        </p:txBody>
      </p:sp>
      <p:sp>
        <p:nvSpPr>
          <p:cNvPr id="4" name="Marcador de texto 3">
            <a:extLst>
              <a:ext uri="{FF2B5EF4-FFF2-40B4-BE49-F238E27FC236}">
                <a16:creationId xmlns:a16="http://schemas.microsoft.com/office/drawing/2014/main" id="{06715142-686A-4707-B9A9-8DEFCD179E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5BE02C1-75B8-4636-865A-FDF4C9C66028}"/>
              </a:ext>
            </a:extLst>
          </p:cNvPr>
          <p:cNvSpPr>
            <a:spLocks noGrp="1"/>
          </p:cNvSpPr>
          <p:nvPr>
            <p:ph type="dt" sz="half" idx="10"/>
          </p:nvPr>
        </p:nvSpPr>
        <p:spPr/>
        <p:txBody>
          <a:bodyPr/>
          <a:lstStyle/>
          <a:p>
            <a:fld id="{AE032527-EC8A-486F-BB62-E613A096788A}" type="datetimeFigureOut">
              <a:rPr lang="es-GT" smtClean="0"/>
              <a:t>22/04/2021</a:t>
            </a:fld>
            <a:endParaRPr lang="es-GT"/>
          </a:p>
        </p:txBody>
      </p:sp>
      <p:sp>
        <p:nvSpPr>
          <p:cNvPr id="6" name="Marcador de pie de página 5">
            <a:extLst>
              <a:ext uri="{FF2B5EF4-FFF2-40B4-BE49-F238E27FC236}">
                <a16:creationId xmlns:a16="http://schemas.microsoft.com/office/drawing/2014/main" id="{1BC0F13C-CE3E-4C7C-8BA2-3C98AE314F3B}"/>
              </a:ext>
            </a:extLst>
          </p:cNvPr>
          <p:cNvSpPr>
            <a:spLocks noGrp="1"/>
          </p:cNvSpPr>
          <p:nvPr>
            <p:ph type="ftr" sz="quarter" idx="11"/>
          </p:nvPr>
        </p:nvSpPr>
        <p:spPr/>
        <p:txBody>
          <a:bodyPr/>
          <a:lstStyle/>
          <a:p>
            <a:endParaRPr lang="es-GT"/>
          </a:p>
        </p:txBody>
      </p:sp>
      <p:sp>
        <p:nvSpPr>
          <p:cNvPr id="7" name="Marcador de número de diapositiva 6">
            <a:extLst>
              <a:ext uri="{FF2B5EF4-FFF2-40B4-BE49-F238E27FC236}">
                <a16:creationId xmlns:a16="http://schemas.microsoft.com/office/drawing/2014/main" id="{530FB51F-48E3-4A96-B525-0E7D33C5E78D}"/>
              </a:ext>
            </a:extLst>
          </p:cNvPr>
          <p:cNvSpPr>
            <a:spLocks noGrp="1"/>
          </p:cNvSpPr>
          <p:nvPr>
            <p:ph type="sldNum" sz="quarter" idx="12"/>
          </p:nvPr>
        </p:nvSpPr>
        <p:spPr/>
        <p:txBody>
          <a:bodyPr/>
          <a:lstStyle/>
          <a:p>
            <a:fld id="{3B16EEFE-6CF6-421E-A424-6EADB7C02B9A}" type="slidenum">
              <a:rPr lang="es-GT" smtClean="0"/>
              <a:t>‹Nº›</a:t>
            </a:fld>
            <a:endParaRPr lang="es-GT"/>
          </a:p>
        </p:txBody>
      </p:sp>
    </p:spTree>
    <p:extLst>
      <p:ext uri="{BB962C8B-B14F-4D97-AF65-F5344CB8AC3E}">
        <p14:creationId xmlns:p14="http://schemas.microsoft.com/office/powerpoint/2010/main" val="2182860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AF296B1-EAC2-4BD6-85BE-5C18BECFE2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GT"/>
          </a:p>
        </p:txBody>
      </p:sp>
      <p:sp>
        <p:nvSpPr>
          <p:cNvPr id="3" name="Marcador de texto 2">
            <a:extLst>
              <a:ext uri="{FF2B5EF4-FFF2-40B4-BE49-F238E27FC236}">
                <a16:creationId xmlns:a16="http://schemas.microsoft.com/office/drawing/2014/main" id="{BC2CB857-5469-4FA4-96A6-A4FEEFC52A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a:extLst>
              <a:ext uri="{FF2B5EF4-FFF2-40B4-BE49-F238E27FC236}">
                <a16:creationId xmlns:a16="http://schemas.microsoft.com/office/drawing/2014/main" id="{D803D3F9-1FA8-4033-ABB9-E97FA3CFC5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032527-EC8A-486F-BB62-E613A096788A}" type="datetimeFigureOut">
              <a:rPr lang="es-GT" smtClean="0"/>
              <a:t>22/04/2021</a:t>
            </a:fld>
            <a:endParaRPr lang="es-GT"/>
          </a:p>
        </p:txBody>
      </p:sp>
      <p:sp>
        <p:nvSpPr>
          <p:cNvPr id="5" name="Marcador de pie de página 4">
            <a:extLst>
              <a:ext uri="{FF2B5EF4-FFF2-40B4-BE49-F238E27FC236}">
                <a16:creationId xmlns:a16="http://schemas.microsoft.com/office/drawing/2014/main" id="{09410C06-C10E-4535-8B9D-70C1080D8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a:extLst>
              <a:ext uri="{FF2B5EF4-FFF2-40B4-BE49-F238E27FC236}">
                <a16:creationId xmlns:a16="http://schemas.microsoft.com/office/drawing/2014/main" id="{327E1920-729A-4B1F-8B73-B7E27E1D3E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6EEFE-6CF6-421E-A424-6EADB7C02B9A}" type="slidenum">
              <a:rPr lang="es-GT" smtClean="0"/>
              <a:t>‹Nº›</a:t>
            </a:fld>
            <a:endParaRPr lang="es-GT"/>
          </a:p>
        </p:txBody>
      </p:sp>
    </p:spTree>
    <p:extLst>
      <p:ext uri="{BB962C8B-B14F-4D97-AF65-F5344CB8AC3E}">
        <p14:creationId xmlns:p14="http://schemas.microsoft.com/office/powerpoint/2010/main" val="952336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nam11.safelinks.protection.outlook.com/?url=https%3A%2F%2Flinkprotect.cudasvc.com%2Furl%3Fa%3Dhttp%253a%252f%252fwww.maestral.org%252f%26c%3DE%2C1%2C8wUmdwB2NRvF8NP6e4qdzDrJadOhipOvW36_laYFGfZV_lttsH8TwrRAdsZi5tDccpTGfc7CrXBWtt6TQKN7odmMCnKIYkX2C-6-3aGfwSjGzQ%2C%2C%26typo%3D0&amp;data=04%7C01%7Cmonica.mayorga%40crs.org%7Ce841a1c7bf844dbbe87208d904faf736%7Cb80c308cd08d4b07915c11a92d9cc6bd%7C0%7C0%7C637546298237792928%7CUnknown%7CTWFpbGZsb3d8eyJWIjoiMC4wLjAwMDAiLCJQIjoiV2luMzIiLCJBTiI6Ik1haWwiLCJXVCI6Mn0%3D%7C1000&amp;sdata=%2FZjU%2BHEMIFJ0S98NbH0Q6cAcdja3sB8G4H7gAp7FNOo%3D&amp;reserved=0" TargetMode="External"/><Relationship Id="rId2" Type="http://schemas.openxmlformats.org/officeDocument/2006/relationships/hyperlink" Target="https://nam11.safelinks.protection.outlook.com/?url=https%3A%2F%2Flinkprotect.cudasvc.com%2Furl%3Fa%3Dhttp%253a%252f%252fwww.maestral.org%252f%26c%3DE%2C1%2Cee25cKh8Jm59_QI3N0fYGaFNo0TY1O9G742wSHrAMd-CzIeXkODhqQFlkRDJrmXuMbZNt8dAT8mlOpsiVKtHlu29QJL1BFZpui7nvP0XeBmHcmc%2C%26typo%3D0&amp;data=04%7C01%7Cmonica.mayorga%40crs.org%7Ce841a1c7bf844dbbe87208d904faf736%7Cb80c308cd08d4b07915c11a92d9cc6bd%7C0%7C0%7C637546298237782935%7CUnknown%7CTWFpbGZsb3d8eyJWIjoiMC4wLjAwMDAiLCJQIjoiV2luMzIiLCJBTiI6Ik1haWwiLCJXVCI6Mn0%3D%7C1000&amp;sdata=ZtvwWy6lumwp0GJt07yXfF9WK%2FkiiueXYo9HTmBQ59o%3D&amp;reserved=0" TargetMode="Externa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hyperlink" Target="https://nam11.safelinks.protection.outlook.com/?url=https%3A%2F%2Flinkprotect.cudasvc.com%2Furl%3Fa%3Dhttp%253a%252f%252fwww.maestral.org%252f%26c%3DE%2C1%2CwVwqtlKJW2jt2vAyrx-_fM7KnBR3vDGhWZBeEKAts5MdMCzz4i9UY96NiroSasgo1OZ9rkJChZFT0BeVs9pUBBLTrl0nUdPkryZt3LrhgI4QCH5D%26typo%3D0&amp;data=04%7C01%7Cmonica.mayorga%40crs.org%7Ce841a1c7bf844dbbe87208d904faf736%7Cb80c308cd08d4b07915c11a92d9cc6bd%7C0%7C0%7C637546298237812933%7CUnknown%7CTWFpbGZsb3d8eyJWIjoiMC4wLjAwMDAiLCJQIjoiV2luMzIiLCJBTiI6Ik1haWwiLCJXVCI6Mn0%3D%7C1000&amp;sdata=TNQVNZZUTJgRd969YR2EwpzdO9ZfxmPd9s%2BG6zcoDjk%3D&amp;reserved=0" TargetMode="External"/><Relationship Id="rId2" Type="http://schemas.openxmlformats.org/officeDocument/2006/relationships/hyperlink" Target="https://nam11.safelinks.protection.outlook.com/?url=https%3A%2F%2Flinkprotect.cudasvc.com%2Furl%3Fa%3Dhttp%253a%252f%252fwww.maestral.org%252f%26c%3DE%2C1%2CI2nlAGUsF68PH3dTEk-jSYbddFCroPGabLUch9D9sadfuYk-_XBnbpNXsOsn3-7W7OD4MY9M4oIo_cBX2qVI5qHiCUwTVFnZrVZkgQ780sc%2C%26typo%3D0&amp;data=04%7C01%7Cmonica.mayorga%40crs.org%7Ce841a1c7bf844dbbe87208d904faf736%7Cb80c308cd08d4b07915c11a92d9cc6bd%7C0%7C0%7C637546298237802924%7CUnknown%7CTWFpbGZsb3d8eyJWIjoiMC4wLjAwMDAiLCJQIjoiV2luMzIiLCJBTiI6Ik1haWwiLCJXVCI6Mn0%3D%7C1000&amp;sdata=gAkB3%2BvcwrmR5nrcyYq%2BGBL2oKu16PCv8sMyjWW0BFw%3D&amp;reserved=0" TargetMode="Externa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Interfaz de usuario gráfica, Aplicación&#10;&#10;Descripción generada automáticamente">
            <a:extLst>
              <a:ext uri="{FF2B5EF4-FFF2-40B4-BE49-F238E27FC236}">
                <a16:creationId xmlns:a16="http://schemas.microsoft.com/office/drawing/2014/main" id="{D070B715-F8BB-4048-A067-E9C826A47B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D4781EBE-894A-4202-891E-F625A4C261E7}"/>
              </a:ext>
            </a:extLst>
          </p:cNvPr>
          <p:cNvSpPr>
            <a:spLocks noGrp="1"/>
          </p:cNvSpPr>
          <p:nvPr>
            <p:ph type="ctrTitle"/>
          </p:nvPr>
        </p:nvSpPr>
        <p:spPr>
          <a:xfrm>
            <a:off x="1524000" y="750405"/>
            <a:ext cx="9144000" cy="1289533"/>
          </a:xfrm>
        </p:spPr>
        <p:txBody>
          <a:bodyPr/>
          <a:lstStyle/>
          <a:p>
            <a:r>
              <a:rPr lang="es-GT" dirty="0">
                <a:solidFill>
                  <a:schemeClr val="bg1"/>
                </a:solidFill>
                <a:effectLst>
                  <a:outerShdw blurRad="38100" dist="38100" dir="2700000" algn="tl">
                    <a:srgbClr val="000000">
                      <a:alpha val="43137"/>
                    </a:srgbClr>
                  </a:outerShdw>
                </a:effectLst>
                <a:latin typeface="Aller" panose="02000803040000020004" pitchFamily="2" charset="0"/>
                <a:cs typeface="Arial" panose="020B0604020202020204" pitchFamily="34" charset="0"/>
              </a:rPr>
              <a:t>Modulo 3 </a:t>
            </a:r>
          </a:p>
        </p:txBody>
      </p:sp>
      <p:sp>
        <p:nvSpPr>
          <p:cNvPr id="3" name="Subtítulo 2">
            <a:extLst>
              <a:ext uri="{FF2B5EF4-FFF2-40B4-BE49-F238E27FC236}">
                <a16:creationId xmlns:a16="http://schemas.microsoft.com/office/drawing/2014/main" id="{96DF4027-CA19-45F1-AB04-7AAC58566E3E}"/>
              </a:ext>
            </a:extLst>
          </p:cNvPr>
          <p:cNvSpPr>
            <a:spLocks noGrp="1"/>
          </p:cNvSpPr>
          <p:nvPr>
            <p:ph type="subTitle" idx="1"/>
          </p:nvPr>
        </p:nvSpPr>
        <p:spPr>
          <a:xfrm>
            <a:off x="808382" y="2784615"/>
            <a:ext cx="10575235" cy="2033448"/>
          </a:xfrm>
        </p:spPr>
        <p:txBody>
          <a:bodyPr>
            <a:normAutofit fontScale="92500"/>
          </a:bodyPr>
          <a:lstStyle/>
          <a:p>
            <a:pPr>
              <a:lnSpc>
                <a:spcPct val="100000"/>
              </a:lnSpc>
            </a:pPr>
            <a:r>
              <a:rPr lang="es-GT" sz="4800" b="1" dirty="0">
                <a:solidFill>
                  <a:schemeClr val="bg1"/>
                </a:solidFill>
                <a:effectLst>
                  <a:outerShdw blurRad="38100" dist="38100" dir="2700000" algn="tl">
                    <a:srgbClr val="000000">
                      <a:alpha val="43137"/>
                    </a:srgbClr>
                  </a:outerShdw>
                </a:effectLst>
                <a:latin typeface="Arial" panose="020B0604020202020204" pitchFamily="34" charset="0"/>
                <a:ea typeface="Calibri" panose="020F0502020204030204" pitchFamily="34" charset="0"/>
              </a:rPr>
              <a:t>LA ADOPCIÓN EN GUATEMALA DESDE UN ENFOQUE GARANTISTA</a:t>
            </a:r>
            <a:endParaRPr lang="es-GT" sz="25800" dirty="0">
              <a:solidFill>
                <a:schemeClr val="bg1"/>
              </a:solidFill>
              <a:effectLst>
                <a:outerShdw blurRad="38100" dist="38100" dir="2700000" algn="tl">
                  <a:srgbClr val="000000">
                    <a:alpha val="43137"/>
                  </a:srgbClr>
                </a:outerShdw>
              </a:effectLst>
              <a:latin typeface="Aller" panose="02000803040000020004" pitchFamily="2" charset="0"/>
              <a:ea typeface="+mj-ea"/>
              <a:cs typeface="Arial" panose="020B0604020202020204" pitchFamily="34" charset="0"/>
            </a:endParaRPr>
          </a:p>
        </p:txBody>
      </p:sp>
    </p:spTree>
    <p:extLst>
      <p:ext uri="{BB962C8B-B14F-4D97-AF65-F5344CB8AC3E}">
        <p14:creationId xmlns:p14="http://schemas.microsoft.com/office/powerpoint/2010/main" val="1446983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71FDEE0F-5159-457F-AA5D-957C72B8D648}"/>
              </a:ext>
            </a:extLst>
          </p:cNvPr>
          <p:cNvSpPr>
            <a:spLocks noGrp="1"/>
          </p:cNvSpPr>
          <p:nvPr>
            <p:ph idx="1"/>
          </p:nvPr>
        </p:nvSpPr>
        <p:spPr>
          <a:xfrm>
            <a:off x="838200" y="1325217"/>
            <a:ext cx="10515600" cy="3551583"/>
          </a:xfrm>
        </p:spPr>
        <p:txBody>
          <a:bodyPr>
            <a:normAutofit fontScale="85000" lnSpcReduction="20000"/>
          </a:bodyPr>
          <a:lstStyle/>
          <a:p>
            <a:pPr marL="0" lvl="0" indent="0" algn="ctr">
              <a:buNone/>
              <a:tabLst>
                <a:tab pos="3629025" algn="l"/>
              </a:tabLst>
            </a:pPr>
            <a:r>
              <a:rPr lang="es-ES" sz="3600" dirty="0">
                <a:solidFill>
                  <a:srgbClr val="000000"/>
                </a:solidFill>
                <a:effectLst/>
                <a:latin typeface="Arial" panose="020B0604020202020204" pitchFamily="34" charset="0"/>
                <a:ea typeface="Times New Roman" panose="02020603050405020304" pitchFamily="18" charset="0"/>
                <a:cs typeface="sans serif"/>
              </a:rPr>
              <a:t>TEMAS</a:t>
            </a:r>
          </a:p>
          <a:p>
            <a:pPr marL="342900" lvl="0" indent="-342900">
              <a:buFont typeface="Wingdings" panose="05000000000000000000" pitchFamily="2" charset="2"/>
              <a:buChar char=""/>
              <a:tabLst>
                <a:tab pos="3629025" algn="l"/>
              </a:tabLst>
            </a:pPr>
            <a:endParaRPr lang="es-ES" sz="3600" dirty="0">
              <a:solidFill>
                <a:srgbClr val="000000"/>
              </a:solidFill>
              <a:effectLst/>
              <a:latin typeface="Arial" panose="020B0604020202020204" pitchFamily="34" charset="0"/>
              <a:ea typeface="Times New Roman" panose="02020603050405020304" pitchFamily="18" charset="0"/>
              <a:cs typeface="sans serif"/>
            </a:endParaRPr>
          </a:p>
          <a:p>
            <a:pPr marL="342900" lvl="0" indent="-342900">
              <a:buFont typeface="Wingdings" panose="05000000000000000000" pitchFamily="2" charset="2"/>
              <a:buChar char=""/>
              <a:tabLst>
                <a:tab pos="3629025" algn="l"/>
              </a:tabLst>
            </a:pPr>
            <a:r>
              <a:rPr lang="es-ES" sz="3600" dirty="0">
                <a:solidFill>
                  <a:srgbClr val="000000"/>
                </a:solidFill>
                <a:effectLst/>
                <a:latin typeface="Arial" panose="020B0604020202020204" pitchFamily="34" charset="0"/>
                <a:ea typeface="Times New Roman" panose="02020603050405020304" pitchFamily="18" charset="0"/>
                <a:cs typeface="sans serif"/>
              </a:rPr>
              <a:t>Derecho a la familia</a:t>
            </a:r>
            <a:endParaRPr lang="es-GT" sz="3600" dirty="0">
              <a:solidFill>
                <a:srgbClr val="000000"/>
              </a:solidFill>
              <a:effectLst/>
              <a:latin typeface="sans serif"/>
              <a:ea typeface="Times New Roman" panose="02020603050405020304" pitchFamily="18" charset="0"/>
              <a:cs typeface="sans serif"/>
            </a:endParaRPr>
          </a:p>
          <a:p>
            <a:pPr marL="342900" lvl="0" indent="-342900">
              <a:buFont typeface="Wingdings" panose="05000000000000000000" pitchFamily="2" charset="2"/>
              <a:buChar char=""/>
              <a:tabLst>
                <a:tab pos="3629025" algn="l"/>
              </a:tabLst>
            </a:pPr>
            <a:r>
              <a:rPr lang="es-ES" sz="3600" dirty="0">
                <a:solidFill>
                  <a:srgbClr val="000000"/>
                </a:solidFill>
                <a:effectLst/>
                <a:latin typeface="Arial" panose="020B0604020202020204" pitchFamily="34" charset="0"/>
                <a:ea typeface="Times New Roman" panose="02020603050405020304" pitchFamily="18" charset="0"/>
                <a:cs typeface="sans serif"/>
              </a:rPr>
              <a:t>Proceso de investigación para la localización de familia biológica o ampliada</a:t>
            </a:r>
            <a:endParaRPr lang="es-GT" sz="3600" dirty="0">
              <a:solidFill>
                <a:srgbClr val="000000"/>
              </a:solidFill>
              <a:effectLst/>
              <a:latin typeface="sans serif"/>
              <a:ea typeface="Times New Roman" panose="02020603050405020304" pitchFamily="18" charset="0"/>
              <a:cs typeface="sans serif"/>
            </a:endParaRPr>
          </a:p>
          <a:p>
            <a:pPr marL="342900" lvl="0" indent="-342900">
              <a:buFont typeface="Wingdings" panose="05000000000000000000" pitchFamily="2" charset="2"/>
              <a:buChar char=""/>
              <a:tabLst>
                <a:tab pos="3629025" algn="l"/>
              </a:tabLst>
            </a:pPr>
            <a:r>
              <a:rPr lang="es-ES" sz="3600" dirty="0">
                <a:solidFill>
                  <a:srgbClr val="000000"/>
                </a:solidFill>
                <a:effectLst/>
                <a:latin typeface="Arial" panose="020B0604020202020204" pitchFamily="34" charset="0"/>
                <a:ea typeface="Times New Roman" panose="02020603050405020304" pitchFamily="18" charset="0"/>
                <a:cs typeface="sans serif"/>
              </a:rPr>
              <a:t>Declaratoria de Adoptabilidad</a:t>
            </a:r>
            <a:endParaRPr lang="es-GT" sz="3600" dirty="0">
              <a:solidFill>
                <a:srgbClr val="000000"/>
              </a:solidFill>
              <a:effectLst/>
              <a:latin typeface="sans serif"/>
              <a:ea typeface="Times New Roman" panose="02020603050405020304" pitchFamily="18" charset="0"/>
              <a:cs typeface="sans serif"/>
            </a:endParaRPr>
          </a:p>
          <a:p>
            <a:pPr marL="342900" lvl="0" indent="-342900">
              <a:buFont typeface="Wingdings" panose="05000000000000000000" pitchFamily="2" charset="2"/>
              <a:buChar char=""/>
              <a:tabLst>
                <a:tab pos="3629025" algn="l"/>
              </a:tabLst>
            </a:pPr>
            <a:r>
              <a:rPr lang="es-GT" sz="3600" dirty="0">
                <a:effectLst/>
                <a:latin typeface="Arial" panose="020B0604020202020204" pitchFamily="34" charset="0"/>
                <a:ea typeface="Calibri" panose="020F0502020204030204" pitchFamily="34" charset="0"/>
              </a:rPr>
              <a:t>Proceso de adopción en el Consejo Nacional de Adopciones</a:t>
            </a:r>
            <a:endParaRPr lang="es-GT" sz="4800" dirty="0"/>
          </a:p>
        </p:txBody>
      </p:sp>
    </p:spTree>
    <p:extLst>
      <p:ext uri="{BB962C8B-B14F-4D97-AF65-F5344CB8AC3E}">
        <p14:creationId xmlns:p14="http://schemas.microsoft.com/office/powerpoint/2010/main" val="541452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926B605-1CED-4D50-A2EE-638BA83AAF96}"/>
              </a:ext>
            </a:extLst>
          </p:cNvPr>
          <p:cNvSpPr>
            <a:spLocks noGrp="1"/>
          </p:cNvSpPr>
          <p:nvPr>
            <p:ph idx="1"/>
          </p:nvPr>
        </p:nvSpPr>
        <p:spPr>
          <a:xfrm>
            <a:off x="265043" y="874640"/>
            <a:ext cx="8097079" cy="5433395"/>
          </a:xfrm>
        </p:spPr>
        <p:txBody>
          <a:bodyPr>
            <a:normAutofit fontScale="25000" lnSpcReduction="20000"/>
          </a:bodyPr>
          <a:lstStyle/>
          <a:p>
            <a:r>
              <a:rPr lang="es-ES" sz="8000">
                <a:solidFill>
                  <a:srgbClr val="000000"/>
                </a:solidFill>
                <a:effectLst/>
                <a:latin typeface="Arial" panose="020B0604020202020204" pitchFamily="34" charset="0"/>
                <a:ea typeface="Times New Roman" panose="02020603050405020304" pitchFamily="18" charset="0"/>
                <a:cs typeface="sans serif"/>
              </a:rPr>
              <a:t>Derecho a la familia</a:t>
            </a:r>
            <a:endParaRPr lang="es-GT" sz="8000">
              <a:solidFill>
                <a:srgbClr val="000000"/>
              </a:solidFill>
              <a:effectLst/>
              <a:latin typeface="sans serif"/>
              <a:ea typeface="Times New Roman" panose="02020603050405020304" pitchFamily="18" charset="0"/>
              <a:cs typeface="sans serif"/>
            </a:endParaRPr>
          </a:p>
          <a:p>
            <a:pPr marL="0" indent="0">
              <a:buNone/>
            </a:pPr>
            <a:endParaRPr lang="es-GT" sz="400"/>
          </a:p>
          <a:p>
            <a:pPr marL="0" indent="0" algn="just">
              <a:lnSpc>
                <a:spcPct val="120000"/>
              </a:lnSpc>
              <a:buNone/>
            </a:pPr>
            <a:r>
              <a:rPr lang="es-ES" sz="8000" b="1">
                <a:effectLst/>
                <a:latin typeface="Calibri" panose="020F0502020204030204" pitchFamily="34" charset="0"/>
                <a:ea typeface="Calibri" panose="020F0502020204030204" pitchFamily="34" charset="0"/>
              </a:rPr>
              <a:t>Kelley Bunkers</a:t>
            </a:r>
            <a:r>
              <a:rPr lang="es-ES" sz="8000">
                <a:effectLst/>
                <a:latin typeface="Calibri" panose="020F0502020204030204" pitchFamily="34" charset="0"/>
                <a:ea typeface="Calibri" panose="020F0502020204030204" pitchFamily="34" charset="0"/>
              </a:rPr>
              <a:t> de </a:t>
            </a:r>
            <a:r>
              <a:rPr lang="es-ES" sz="8000" u="sng">
                <a:solidFill>
                  <a:srgbClr val="0563C1"/>
                </a:solidFill>
                <a:effectLst/>
                <a:latin typeface="Calibri" panose="020F0502020204030204" pitchFamily="34" charset="0"/>
                <a:ea typeface="Calibri" panose="020F0502020204030204" pitchFamily="34" charset="0"/>
                <a:hlinkClick r:id="rId2" tooltip="http://www.maestral.org/"/>
              </a:rPr>
              <a:t>Maestral</a:t>
            </a:r>
            <a:r>
              <a:rPr lang="es-ES" sz="8000" u="none" strike="noStrike">
                <a:solidFill>
                  <a:srgbClr val="0563C1"/>
                </a:solidFill>
                <a:effectLst/>
                <a:latin typeface="Calibri" panose="020F0502020204030204" pitchFamily="34" charset="0"/>
                <a:ea typeface="Calibri" panose="020F0502020204030204" pitchFamily="34" charset="0"/>
                <a:hlinkClick r:id="rId2" tooltip="http://www.maestral.org/"/>
              </a:rPr>
              <a:t> </a:t>
            </a:r>
            <a:r>
              <a:rPr lang="es-ES" sz="8000">
                <a:effectLst/>
                <a:latin typeface="Calibri" panose="020F0502020204030204" pitchFamily="34" charset="0"/>
                <a:ea typeface="Calibri" panose="020F0502020204030204" pitchFamily="34" charset="0"/>
              </a:rPr>
              <a:t> </a:t>
            </a:r>
            <a:r>
              <a:rPr lang="es-ES" sz="8000" u="sng">
                <a:solidFill>
                  <a:srgbClr val="0563C1"/>
                </a:solidFill>
                <a:effectLst/>
                <a:latin typeface="Calibri" panose="020F0502020204030204" pitchFamily="34" charset="0"/>
                <a:ea typeface="Calibri" panose="020F0502020204030204" pitchFamily="34" charset="0"/>
                <a:hlinkClick r:id="rId3"/>
              </a:rPr>
              <a:t>International</a:t>
            </a:r>
            <a:r>
              <a:rPr lang="es-ES" sz="8000">
                <a:effectLst/>
                <a:latin typeface="Calibri" panose="020F0502020204030204" pitchFamily="34" charset="0"/>
                <a:ea typeface="Calibri" panose="020F0502020204030204" pitchFamily="34" charset="0"/>
              </a:rPr>
              <a:t> actualmente se desempeña como Asesor Técnico para Changing the Way We Care (Cambiando la forma en como cuidamos o CTWWC). Kelley tiene tres décadas de trabajar en la protección de la niñez y adolescencia con un énfasis en el cuidado alternativo.  Ha participado en el diseño, implementación y evaluación, investigación y promoción de cuidado alternativo en América Latina, Europa del Este y África. Como consultor ha trabajado para UNICEF, fundaciones privadas, gobiernos nacionales, ONGs internacionales y locales, promoviendo las oportunidades que los niños, niñas o adolescentes cuenten con un entorno familiar seguro y cariñoso.  Kelley está trabajando actualmente en estrecha colaboración con proyectos en Guatemala, la Republica de Moldova,  Kenia, México y Colombia. Ella es un miembro del Comité Directivo de Better Care Network y miembro de la junta directiva de Faith to Action. Es autora de  muchos artículos y capítulos de libros sobre los derechos, el cuidado y la protección del la niñez.  Actualmente vive en los Estados Unidos con su familia.  </a:t>
            </a:r>
            <a:endParaRPr lang="es-GT" sz="8000">
              <a:effectLst/>
              <a:latin typeface="Calibri" panose="020F0502020204030204" pitchFamily="34" charset="0"/>
              <a:ea typeface="Calibri" panose="020F0502020204030204" pitchFamily="34" charset="0"/>
            </a:endParaRPr>
          </a:p>
          <a:p>
            <a:pPr marL="0" indent="0">
              <a:buNone/>
            </a:pPr>
            <a:endParaRPr lang="es-GT" dirty="0"/>
          </a:p>
        </p:txBody>
      </p:sp>
      <p:pic>
        <p:nvPicPr>
          <p:cNvPr id="4" name="Imagen 3" descr="La cara de una mujer sonriendo&#10;&#10;Descripción generada automáticamente">
            <a:extLst>
              <a:ext uri="{FF2B5EF4-FFF2-40B4-BE49-F238E27FC236}">
                <a16:creationId xmlns:a16="http://schemas.microsoft.com/office/drawing/2014/main" id="{756F5450-CF7F-46FF-A0BF-2C6BD5EC14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62739" y="1963359"/>
            <a:ext cx="3255955" cy="3255955"/>
          </a:xfrm>
          <a:prstGeom prst="rect">
            <a:avLst/>
          </a:prstGeom>
        </p:spPr>
      </p:pic>
    </p:spTree>
    <p:extLst>
      <p:ext uri="{BB962C8B-B14F-4D97-AF65-F5344CB8AC3E}">
        <p14:creationId xmlns:p14="http://schemas.microsoft.com/office/powerpoint/2010/main" val="1761104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033BB37-3AAE-403E-8D9D-F238D4379085}"/>
              </a:ext>
            </a:extLst>
          </p:cNvPr>
          <p:cNvSpPr>
            <a:spLocks noGrp="1"/>
          </p:cNvSpPr>
          <p:nvPr>
            <p:ph idx="1"/>
          </p:nvPr>
        </p:nvSpPr>
        <p:spPr>
          <a:xfrm>
            <a:off x="215348" y="764588"/>
            <a:ext cx="8849139" cy="5450682"/>
          </a:xfrm>
        </p:spPr>
        <p:txBody>
          <a:bodyPr>
            <a:noAutofit/>
          </a:bodyPr>
          <a:lstStyle/>
          <a:p>
            <a:r>
              <a:rPr lang="es-ES" sz="1900" b="1" dirty="0">
                <a:effectLst/>
                <a:ea typeface="Calibri" panose="020F0502020204030204" pitchFamily="34" charset="0"/>
              </a:rPr>
              <a:t> </a:t>
            </a:r>
            <a:r>
              <a:rPr lang="es-ES" sz="2000" b="1" dirty="0">
                <a:solidFill>
                  <a:srgbClr val="000000"/>
                </a:solidFill>
                <a:effectLst/>
                <a:ea typeface="Times New Roman" panose="02020603050405020304" pitchFamily="18" charset="0"/>
                <a:cs typeface="sans serif"/>
              </a:rPr>
              <a:t>Proceso de investigación para la localización de familia biológica o ampliada</a:t>
            </a:r>
            <a:endParaRPr lang="es-GT" sz="1900" b="1" dirty="0">
              <a:solidFill>
                <a:srgbClr val="000000"/>
              </a:solidFill>
              <a:effectLst/>
              <a:ea typeface="Times New Roman" panose="02020603050405020304" pitchFamily="18" charset="0"/>
              <a:cs typeface="sans serif"/>
            </a:endParaRPr>
          </a:p>
          <a:p>
            <a:pPr marL="0" indent="0">
              <a:lnSpc>
                <a:spcPct val="120000"/>
              </a:lnSpc>
              <a:buNone/>
            </a:pPr>
            <a:endParaRPr lang="es-ES" sz="300" dirty="0">
              <a:effectLst/>
              <a:ea typeface="Calibri" panose="020F0502020204030204" pitchFamily="34" charset="0"/>
            </a:endParaRPr>
          </a:p>
          <a:p>
            <a:pPr marL="0" indent="0" algn="just">
              <a:lnSpc>
                <a:spcPct val="120000"/>
              </a:lnSpc>
              <a:buNone/>
            </a:pPr>
            <a:r>
              <a:rPr lang="es-ES" sz="1900" b="1" dirty="0">
                <a:effectLst/>
                <a:ea typeface="Calibri" panose="020F0502020204030204" pitchFamily="34" charset="0"/>
              </a:rPr>
              <a:t>Sully Santos de Uclés</a:t>
            </a:r>
            <a:r>
              <a:rPr lang="es-ES" sz="1900" dirty="0">
                <a:effectLst/>
                <a:ea typeface="Calibri" panose="020F0502020204030204" pitchFamily="34" charset="0"/>
              </a:rPr>
              <a:t> de </a:t>
            </a:r>
            <a:r>
              <a:rPr lang="es-ES" sz="1900" u="sng" dirty="0">
                <a:solidFill>
                  <a:srgbClr val="0563C1"/>
                </a:solidFill>
                <a:effectLst/>
                <a:ea typeface="Calibri" panose="020F0502020204030204" pitchFamily="34" charset="0"/>
                <a:hlinkClick r:id="rId2"/>
              </a:rPr>
              <a:t>Maestral</a:t>
            </a:r>
            <a:r>
              <a:rPr lang="es-ES" sz="1900" u="none" strike="noStrike" dirty="0">
                <a:solidFill>
                  <a:srgbClr val="0563C1"/>
                </a:solidFill>
                <a:effectLst/>
                <a:ea typeface="Calibri" panose="020F0502020204030204" pitchFamily="34" charset="0"/>
                <a:hlinkClick r:id="rId2"/>
              </a:rPr>
              <a:t> </a:t>
            </a:r>
            <a:r>
              <a:rPr lang="es-ES" sz="1900" dirty="0">
                <a:effectLst/>
                <a:ea typeface="Calibri" panose="020F0502020204030204" pitchFamily="34" charset="0"/>
              </a:rPr>
              <a:t> </a:t>
            </a:r>
            <a:r>
              <a:rPr lang="es-ES" sz="1900" u="sng" dirty="0">
                <a:solidFill>
                  <a:srgbClr val="0563C1"/>
                </a:solidFill>
                <a:effectLst/>
                <a:ea typeface="Calibri" panose="020F0502020204030204" pitchFamily="34" charset="0"/>
                <a:hlinkClick r:id="rId3"/>
              </a:rPr>
              <a:t>International</a:t>
            </a:r>
            <a:r>
              <a:rPr lang="es-ES" sz="1900" dirty="0">
                <a:effectLst/>
                <a:ea typeface="Calibri" panose="020F0502020204030204" pitchFamily="34" charset="0"/>
              </a:rPr>
              <a:t> actualmente se desempeña como Asesor Técnico para </a:t>
            </a:r>
            <a:r>
              <a:rPr lang="es-ES" sz="1900" dirty="0" err="1">
                <a:effectLst/>
                <a:ea typeface="Calibri" panose="020F0502020204030204" pitchFamily="34" charset="0"/>
              </a:rPr>
              <a:t>Changing</a:t>
            </a:r>
            <a:r>
              <a:rPr lang="es-ES" sz="1900" dirty="0">
                <a:effectLst/>
                <a:ea typeface="Calibri" panose="020F0502020204030204" pitchFamily="34" charset="0"/>
              </a:rPr>
              <a:t> the </a:t>
            </a:r>
            <a:r>
              <a:rPr lang="es-ES" sz="1900" dirty="0" err="1">
                <a:effectLst/>
                <a:ea typeface="Calibri" panose="020F0502020204030204" pitchFamily="34" charset="0"/>
              </a:rPr>
              <a:t>Way</a:t>
            </a:r>
            <a:r>
              <a:rPr lang="es-ES" sz="1900" dirty="0">
                <a:effectLst/>
                <a:ea typeface="Calibri" panose="020F0502020204030204" pitchFamily="34" charset="0"/>
              </a:rPr>
              <a:t> </a:t>
            </a:r>
            <a:r>
              <a:rPr lang="es-ES" sz="1900" dirty="0" err="1">
                <a:effectLst/>
                <a:ea typeface="Calibri" panose="020F0502020204030204" pitchFamily="34" charset="0"/>
              </a:rPr>
              <a:t>We</a:t>
            </a:r>
            <a:r>
              <a:rPr lang="es-ES" sz="1900" dirty="0">
                <a:effectLst/>
                <a:ea typeface="Calibri" panose="020F0502020204030204" pitchFamily="34" charset="0"/>
              </a:rPr>
              <a:t> </a:t>
            </a:r>
            <a:r>
              <a:rPr lang="es-ES" sz="1900" dirty="0" err="1">
                <a:effectLst/>
                <a:ea typeface="Calibri" panose="020F0502020204030204" pitchFamily="34" charset="0"/>
              </a:rPr>
              <a:t>Care</a:t>
            </a:r>
            <a:r>
              <a:rPr lang="es-ES" sz="1900" dirty="0">
                <a:effectLst/>
                <a:ea typeface="Calibri" panose="020F0502020204030204" pitchFamily="34" charset="0"/>
              </a:rPr>
              <a:t> (Cambiando la forma en como cuidamos) en Guatemala.  Como consultora especializada en la protección de la niñez y adolescencia, Sully tiene mas de 25 años trabajando en el sistema de protección de la niñez en puestos de liderazgo en el gobierno—la Secretaria de Bienestar Social y el Consejo Nacional de Adopciones y como directora de programas de protección y cuidado para </a:t>
            </a:r>
            <a:r>
              <a:rPr lang="es-ES" sz="1900" dirty="0" err="1">
                <a:effectLst/>
                <a:ea typeface="Calibri" panose="020F0502020204030204" pitchFamily="34" charset="0"/>
              </a:rPr>
              <a:t>ONGs</a:t>
            </a:r>
            <a:r>
              <a:rPr lang="es-ES" sz="1900" dirty="0">
                <a:effectLst/>
                <a:ea typeface="Calibri" panose="020F0502020204030204" pitchFamily="34" charset="0"/>
              </a:rPr>
              <a:t>. Recientemente, ha concluido una seria de mapeos de los recursos humanos de la protección en México, Bolivia, El Salvador y ahora brinda asesoría técnica al gobierno de Colombia en el tema de manejo de caso para los niños, niñas y adolescentes bajo el sistema de protección para fortalecer la posibilidad de reintegrarse en un ámbito familiar. Junto con Kelley, están desarrollando un estándar de competencias para las personas que trabajan con niñez y adolescencia orientado a la prevención de vulneración de derechos y separación innecesaria, con el Gobierno de México, para el Sistema Nacional de la Asistencia Social -DIF-.  </a:t>
            </a:r>
            <a:endParaRPr lang="es-GT" sz="1900" dirty="0">
              <a:effectLst/>
              <a:ea typeface="Calibri" panose="020F0502020204030204" pitchFamily="34" charset="0"/>
            </a:endParaRPr>
          </a:p>
        </p:txBody>
      </p:sp>
      <p:pic>
        <p:nvPicPr>
          <p:cNvPr id="6" name="Imagen 5" descr="Persona con lentes sonriendo&#10;&#10;Descripción generada automáticamente">
            <a:extLst>
              <a:ext uri="{FF2B5EF4-FFF2-40B4-BE49-F238E27FC236}">
                <a16:creationId xmlns:a16="http://schemas.microsoft.com/office/drawing/2014/main" id="{AC791A2E-557F-4425-9044-914A6CDC0275}"/>
              </a:ext>
            </a:extLst>
          </p:cNvPr>
          <p:cNvPicPr>
            <a:picLocks noChangeAspect="1"/>
          </p:cNvPicPr>
          <p:nvPr/>
        </p:nvPicPr>
        <p:blipFill rotWithShape="1">
          <a:blip r:embed="rId4">
            <a:extLst>
              <a:ext uri="{28A0092B-C50C-407E-A947-70E740481C1C}">
                <a14:useLocalDpi xmlns:a14="http://schemas.microsoft.com/office/drawing/2010/main" val="0"/>
              </a:ext>
            </a:extLst>
          </a:blip>
          <a:srcRect t="4805" r="11633"/>
          <a:stretch/>
        </p:blipFill>
        <p:spPr>
          <a:xfrm>
            <a:off x="9356035" y="1881807"/>
            <a:ext cx="2398643" cy="3538423"/>
          </a:xfrm>
          <a:prstGeom prst="rect">
            <a:avLst/>
          </a:prstGeom>
        </p:spPr>
      </p:pic>
    </p:spTree>
    <p:extLst>
      <p:ext uri="{BB962C8B-B14F-4D97-AF65-F5344CB8AC3E}">
        <p14:creationId xmlns:p14="http://schemas.microsoft.com/office/powerpoint/2010/main" val="3306196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EF6ADFC-B100-421A-9815-D7CB4F6FDC48}"/>
              </a:ext>
            </a:extLst>
          </p:cNvPr>
          <p:cNvSpPr>
            <a:spLocks noGrp="1"/>
          </p:cNvSpPr>
          <p:nvPr>
            <p:ph idx="1"/>
          </p:nvPr>
        </p:nvSpPr>
        <p:spPr>
          <a:xfrm>
            <a:off x="838200" y="2170181"/>
            <a:ext cx="10515600" cy="1603375"/>
          </a:xfrm>
        </p:spPr>
        <p:txBody>
          <a:bodyPr/>
          <a:lstStyle/>
          <a:p>
            <a:pPr marL="0" indent="0" algn="just">
              <a:buNone/>
            </a:pPr>
            <a:r>
              <a:rPr lang="es-ES" dirty="0">
                <a:effectLst/>
                <a:latin typeface="Calibri" panose="020F0502020204030204" pitchFamily="34" charset="0"/>
                <a:ea typeface="Calibri" panose="020F0502020204030204" pitchFamily="34" charset="0"/>
              </a:rPr>
              <a:t>Kelley y Sully han trabajado juntas desde 2005 cuando se encontraron en Guatemala y establecieron las primeras familias de acogimiento familiar con UNICEF y la Secretaría de Bienestar Social.</a:t>
            </a:r>
            <a:endParaRPr lang="es-GT" dirty="0">
              <a:effectLst/>
              <a:latin typeface="Calibri" panose="020F0502020204030204" pitchFamily="34" charset="0"/>
              <a:ea typeface="Calibri" panose="020F0502020204030204" pitchFamily="34" charset="0"/>
            </a:endParaRPr>
          </a:p>
          <a:p>
            <a:pPr algn="just"/>
            <a:endParaRPr lang="es-GT" dirty="0"/>
          </a:p>
        </p:txBody>
      </p:sp>
    </p:spTree>
    <p:extLst>
      <p:ext uri="{BB962C8B-B14F-4D97-AF65-F5344CB8AC3E}">
        <p14:creationId xmlns:p14="http://schemas.microsoft.com/office/powerpoint/2010/main" val="1847686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C07C37C-7804-4696-A64E-5C74A65A20F8}"/>
              </a:ext>
            </a:extLst>
          </p:cNvPr>
          <p:cNvSpPr>
            <a:spLocks noGrp="1"/>
          </p:cNvSpPr>
          <p:nvPr>
            <p:ph idx="1"/>
          </p:nvPr>
        </p:nvSpPr>
        <p:spPr>
          <a:xfrm>
            <a:off x="838200" y="1017242"/>
            <a:ext cx="10515600" cy="4351338"/>
          </a:xfrm>
        </p:spPr>
        <p:txBody>
          <a:bodyPr>
            <a:normAutofit/>
          </a:bodyPr>
          <a:lstStyle/>
          <a:p>
            <a:pPr>
              <a:tabLst>
                <a:tab pos="3629025" algn="l"/>
              </a:tabLst>
            </a:pPr>
            <a:r>
              <a:rPr lang="es-ES" dirty="0">
                <a:solidFill>
                  <a:srgbClr val="000000"/>
                </a:solidFill>
                <a:effectLst/>
                <a:latin typeface="Arial" panose="020B0604020202020204" pitchFamily="34" charset="0"/>
                <a:ea typeface="Times New Roman" panose="02020603050405020304" pitchFamily="18" charset="0"/>
                <a:cs typeface="sans serif"/>
              </a:rPr>
              <a:t>Declaratoria de Adoptabilidad</a:t>
            </a:r>
            <a:endParaRPr lang="es-GT" dirty="0">
              <a:solidFill>
                <a:srgbClr val="000000"/>
              </a:solidFill>
              <a:effectLst/>
              <a:latin typeface="sans serif"/>
              <a:ea typeface="Times New Roman" panose="02020603050405020304" pitchFamily="18" charset="0"/>
              <a:cs typeface="sans serif"/>
            </a:endParaRPr>
          </a:p>
          <a:p>
            <a:r>
              <a:rPr lang="es-GT" dirty="0">
                <a:effectLst/>
                <a:latin typeface="Arial" panose="020B0604020202020204" pitchFamily="34" charset="0"/>
                <a:ea typeface="Calibri" panose="020F0502020204030204" pitchFamily="34" charset="0"/>
              </a:rPr>
              <a:t>Proceso de adopción en el Consejo Nacional de Adopciones</a:t>
            </a:r>
          </a:p>
          <a:p>
            <a:pPr marL="0" indent="0">
              <a:buNone/>
            </a:pPr>
            <a:endParaRPr lang="es-GT" sz="4000" dirty="0">
              <a:latin typeface="Arial" panose="020B0604020202020204" pitchFamily="34" charset="0"/>
            </a:endParaRPr>
          </a:p>
          <a:p>
            <a:pPr marL="0" indent="0">
              <a:buNone/>
            </a:pPr>
            <a:r>
              <a:rPr lang="es-GT" sz="3200" dirty="0">
                <a:latin typeface="Arial" panose="020B0604020202020204" pitchFamily="34" charset="0"/>
              </a:rPr>
              <a:t>Lic. Antonio Rafael Campos </a:t>
            </a:r>
          </a:p>
          <a:p>
            <a:pPr marL="0" indent="0">
              <a:buNone/>
            </a:pPr>
            <a:r>
              <a:rPr lang="es-GT" sz="3200" dirty="0">
                <a:latin typeface="Arial" panose="020B0604020202020204" pitchFamily="34" charset="0"/>
              </a:rPr>
              <a:t>Coordinador del Equipo Multidisciplinario </a:t>
            </a:r>
          </a:p>
          <a:p>
            <a:pPr marL="0" indent="0">
              <a:buNone/>
            </a:pPr>
            <a:r>
              <a:rPr lang="es-GT" sz="3200" dirty="0">
                <a:latin typeface="Arial" panose="020B0604020202020204" pitchFamily="34" charset="0"/>
              </a:rPr>
              <a:t>Consejo Nacional de Adopciones </a:t>
            </a:r>
            <a:endParaRPr lang="es-GT" sz="3200" dirty="0"/>
          </a:p>
        </p:txBody>
      </p:sp>
    </p:spTree>
    <p:extLst>
      <p:ext uri="{BB962C8B-B14F-4D97-AF65-F5344CB8AC3E}">
        <p14:creationId xmlns:p14="http://schemas.microsoft.com/office/powerpoint/2010/main" val="196327471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12243</TotalTime>
  <Words>495</Words>
  <Application>Microsoft Office PowerPoint</Application>
  <PresentationFormat>Panorámica</PresentationFormat>
  <Paragraphs>21</Paragraphs>
  <Slides>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6</vt:i4>
      </vt:variant>
    </vt:vector>
  </HeadingPairs>
  <TitlesOfParts>
    <vt:vector size="13" baseType="lpstr">
      <vt:lpstr>Aller</vt:lpstr>
      <vt:lpstr>Arial</vt:lpstr>
      <vt:lpstr>Calibri</vt:lpstr>
      <vt:lpstr>Calibri Light</vt:lpstr>
      <vt:lpstr>sans serif</vt:lpstr>
      <vt:lpstr>Wingdings</vt:lpstr>
      <vt:lpstr>Tema de Office</vt:lpstr>
      <vt:lpstr>Modulo 3 </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CNA12</dc:creator>
  <cp:lastModifiedBy>CNA09</cp:lastModifiedBy>
  <cp:revision>64</cp:revision>
  <dcterms:created xsi:type="dcterms:W3CDTF">2020-11-24T18:50:33Z</dcterms:created>
  <dcterms:modified xsi:type="dcterms:W3CDTF">2021-04-22T15:24:10Z</dcterms:modified>
</cp:coreProperties>
</file>