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8" r:id="rId5"/>
    <p:sldId id="266" r:id="rId6"/>
    <p:sldId id="261" r:id="rId7"/>
    <p:sldId id="267" r:id="rId8"/>
    <p:sldId id="274" r:id="rId9"/>
    <p:sldId id="269" r:id="rId10"/>
    <p:sldId id="258" r:id="rId11"/>
    <p:sldId id="259" r:id="rId12"/>
    <p:sldId id="270" r:id="rId13"/>
    <p:sldId id="260" r:id="rId14"/>
    <p:sldId id="271" r:id="rId15"/>
    <p:sldId id="272" r:id="rId16"/>
    <p:sldId id="262" r:id="rId17"/>
    <p:sldId id="273" r:id="rId18"/>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NA06" initials="C" lastIdx="1" clrIdx="0">
    <p:extLst>
      <p:ext uri="{19B8F6BF-5375-455C-9EA6-DF929625EA0E}">
        <p15:presenceInfo xmlns:p15="http://schemas.microsoft.com/office/powerpoint/2012/main" userId="CNA0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35F77-7C8B-48FD-BC98-A0BA673D5868}" type="doc">
      <dgm:prSet loTypeId="urn:microsoft.com/office/officeart/2005/8/layout/venn3" loCatId="relationship" qsTypeId="urn:microsoft.com/office/officeart/2005/8/quickstyle/3d4" qsCatId="3D" csTypeId="urn:microsoft.com/office/officeart/2005/8/colors/colorful4" csCatId="colorful" phldr="1"/>
      <dgm:spPr/>
      <dgm:t>
        <a:bodyPr/>
        <a:lstStyle/>
        <a:p>
          <a:endParaRPr lang="es-GT"/>
        </a:p>
      </dgm:t>
    </dgm:pt>
    <dgm:pt modelId="{94FFDF20-D8F7-4ED0-8BDE-21FA6B267E93}">
      <dgm:prSet phldrT="[Texto]" custT="1"/>
      <dgm:spPr/>
      <dgm:t>
        <a:bodyPr/>
        <a:lstStyle/>
        <a:p>
          <a:r>
            <a:rPr lang="es-GT" sz="1300" b="1" dirty="0"/>
            <a:t>1. </a:t>
          </a:r>
          <a:r>
            <a:rPr lang="pt-BR" sz="1300" b="1" dirty="0"/>
            <a:t>E v a l u a c i ó n</a:t>
          </a:r>
          <a:endParaRPr lang="es-GT" sz="1300" b="1" dirty="0"/>
        </a:p>
        <a:p>
          <a:r>
            <a:rPr lang="es-GT" sz="1300" b="1" dirty="0"/>
            <a:t>biopsicosocial y</a:t>
          </a:r>
        </a:p>
        <a:p>
          <a:r>
            <a:rPr lang="es-GT" sz="1300" b="1" dirty="0"/>
            <a:t>proyecto de vida</a:t>
          </a:r>
        </a:p>
      </dgm:t>
    </dgm:pt>
    <dgm:pt modelId="{69FB7C0F-8BDF-4346-BCC4-7651CA0D11A1}" type="parTrans" cxnId="{FA7631D0-747C-4BCE-8BDC-076B8D7A8772}">
      <dgm:prSet/>
      <dgm:spPr/>
      <dgm:t>
        <a:bodyPr/>
        <a:lstStyle/>
        <a:p>
          <a:endParaRPr lang="es-GT"/>
        </a:p>
      </dgm:t>
    </dgm:pt>
    <dgm:pt modelId="{9BA56BCE-6764-4CD5-B47F-196EB7D15CFA}" type="sibTrans" cxnId="{FA7631D0-747C-4BCE-8BDC-076B8D7A8772}">
      <dgm:prSet/>
      <dgm:spPr/>
      <dgm:t>
        <a:bodyPr/>
        <a:lstStyle/>
        <a:p>
          <a:endParaRPr lang="es-GT"/>
        </a:p>
      </dgm:t>
    </dgm:pt>
    <dgm:pt modelId="{93F93DD3-40C0-453B-B9FF-8ABA76099D7F}">
      <dgm:prSet phldrT="[Texto]" custT="1"/>
      <dgm:spPr/>
      <dgm:t>
        <a:bodyPr/>
        <a:lstStyle/>
        <a:p>
          <a:r>
            <a:rPr lang="es-GT" sz="1300" b="1" dirty="0"/>
            <a:t>3. Situación Legal</a:t>
          </a:r>
        </a:p>
      </dgm:t>
    </dgm:pt>
    <dgm:pt modelId="{F002F82A-5D79-46EE-940C-25C7A92C7156}" type="parTrans" cxnId="{5F9E194D-D767-4296-B85E-D71D0D9D383B}">
      <dgm:prSet/>
      <dgm:spPr/>
      <dgm:t>
        <a:bodyPr/>
        <a:lstStyle/>
        <a:p>
          <a:endParaRPr lang="es-GT"/>
        </a:p>
      </dgm:t>
    </dgm:pt>
    <dgm:pt modelId="{62F19970-0F2F-4B4D-8F27-B2C95DC357F3}" type="sibTrans" cxnId="{5F9E194D-D767-4296-B85E-D71D0D9D383B}">
      <dgm:prSet/>
      <dgm:spPr/>
      <dgm:t>
        <a:bodyPr/>
        <a:lstStyle/>
        <a:p>
          <a:endParaRPr lang="es-GT"/>
        </a:p>
      </dgm:t>
    </dgm:pt>
    <dgm:pt modelId="{BB840D7A-129B-45C8-8157-CC1BA6AF5A9A}">
      <dgm:prSet phldrT="[Texto]" custT="1"/>
      <dgm:spPr/>
      <dgm:t>
        <a:bodyPr/>
        <a:lstStyle/>
        <a:p>
          <a:r>
            <a:rPr lang="es-GT" sz="1300" b="1" dirty="0"/>
            <a:t>5. Admisión del NNA</a:t>
          </a:r>
        </a:p>
      </dgm:t>
    </dgm:pt>
    <dgm:pt modelId="{553F84D9-2289-4649-B3D8-EA5876F12DA6}" type="parTrans" cxnId="{CE703615-FF43-4BC5-AAEE-8D4891CCD4DB}">
      <dgm:prSet/>
      <dgm:spPr/>
      <dgm:t>
        <a:bodyPr/>
        <a:lstStyle/>
        <a:p>
          <a:endParaRPr lang="es-GT"/>
        </a:p>
      </dgm:t>
    </dgm:pt>
    <dgm:pt modelId="{B0B67523-844D-4622-B4CB-EF3910D32476}" type="sibTrans" cxnId="{CE703615-FF43-4BC5-AAEE-8D4891CCD4DB}">
      <dgm:prSet/>
      <dgm:spPr/>
      <dgm:t>
        <a:bodyPr/>
        <a:lstStyle/>
        <a:p>
          <a:endParaRPr lang="es-GT"/>
        </a:p>
      </dgm:t>
    </dgm:pt>
    <dgm:pt modelId="{2BA77206-91A6-41B3-ADA3-0CB919124A65}">
      <dgm:prSet phldrT="[Texto]" custT="1"/>
      <dgm:spPr/>
      <dgm:t>
        <a:bodyPr/>
        <a:lstStyle/>
        <a:p>
          <a:r>
            <a:rPr lang="es-GT" sz="1300" b="1" dirty="0"/>
            <a:t>7. Apoyo Comunitario</a:t>
          </a:r>
        </a:p>
      </dgm:t>
    </dgm:pt>
    <dgm:pt modelId="{4E759F93-C8FA-4ACB-879C-2465B43501F8}" type="parTrans" cxnId="{BE04B530-AEF6-410C-9CEC-A2C0794BBC05}">
      <dgm:prSet/>
      <dgm:spPr/>
      <dgm:t>
        <a:bodyPr/>
        <a:lstStyle/>
        <a:p>
          <a:endParaRPr lang="es-GT"/>
        </a:p>
      </dgm:t>
    </dgm:pt>
    <dgm:pt modelId="{E331D87C-AB98-43D2-97D1-2D3EA7743362}" type="sibTrans" cxnId="{BE04B530-AEF6-410C-9CEC-A2C0794BBC05}">
      <dgm:prSet/>
      <dgm:spPr/>
      <dgm:t>
        <a:bodyPr/>
        <a:lstStyle/>
        <a:p>
          <a:endParaRPr lang="es-GT"/>
        </a:p>
      </dgm:t>
    </dgm:pt>
    <dgm:pt modelId="{FA46971F-3A05-4F12-91B0-16906F1ACBF8}">
      <dgm:prSet custT="1"/>
      <dgm:spPr/>
      <dgm:t>
        <a:bodyPr/>
        <a:lstStyle/>
        <a:p>
          <a:r>
            <a:rPr lang="es-GT" sz="1300" b="1" dirty="0"/>
            <a:t>6. Relación con la</a:t>
          </a:r>
        </a:p>
        <a:p>
          <a:r>
            <a:rPr lang="es-GT" sz="1300" b="1" dirty="0"/>
            <a:t>familia de origen</a:t>
          </a:r>
        </a:p>
      </dgm:t>
    </dgm:pt>
    <dgm:pt modelId="{D765A79D-62B0-4717-982A-32B8C147BABD}" type="parTrans" cxnId="{6578111D-243E-44FC-A309-DDAC03FFFE2D}">
      <dgm:prSet/>
      <dgm:spPr/>
      <dgm:t>
        <a:bodyPr/>
        <a:lstStyle/>
        <a:p>
          <a:endParaRPr lang="es-GT"/>
        </a:p>
      </dgm:t>
    </dgm:pt>
    <dgm:pt modelId="{B4C958F9-700F-4C32-93CC-EAC9F854530A}" type="sibTrans" cxnId="{6578111D-243E-44FC-A309-DDAC03FFFE2D}">
      <dgm:prSet/>
      <dgm:spPr/>
      <dgm:t>
        <a:bodyPr/>
        <a:lstStyle/>
        <a:p>
          <a:endParaRPr lang="es-GT"/>
        </a:p>
      </dgm:t>
    </dgm:pt>
    <dgm:pt modelId="{A92344E3-9A0B-4D05-B396-91F618C69771}">
      <dgm:prSet custT="1"/>
      <dgm:spPr/>
      <dgm:t>
        <a:bodyPr/>
        <a:lstStyle/>
        <a:p>
          <a:r>
            <a:rPr lang="es-GT" sz="1300" b="1" dirty="0"/>
            <a:t>4. Acogida de</a:t>
          </a:r>
        </a:p>
        <a:p>
          <a:r>
            <a:rPr lang="es-GT" sz="1300" b="1" dirty="0"/>
            <a:t>hermanos</a:t>
          </a:r>
        </a:p>
      </dgm:t>
    </dgm:pt>
    <dgm:pt modelId="{7CADFA7A-183A-4798-97BA-7542E6B1FDBE}" type="parTrans" cxnId="{C55146FF-3E8F-4349-8795-8AB9ABA4D9D3}">
      <dgm:prSet/>
      <dgm:spPr/>
      <dgm:t>
        <a:bodyPr/>
        <a:lstStyle/>
        <a:p>
          <a:endParaRPr lang="es-GT"/>
        </a:p>
      </dgm:t>
    </dgm:pt>
    <dgm:pt modelId="{15BDC492-1931-46FD-9F69-C778C427F2F6}" type="sibTrans" cxnId="{C55146FF-3E8F-4349-8795-8AB9ABA4D9D3}">
      <dgm:prSet/>
      <dgm:spPr/>
      <dgm:t>
        <a:bodyPr/>
        <a:lstStyle/>
        <a:p>
          <a:endParaRPr lang="es-GT"/>
        </a:p>
      </dgm:t>
    </dgm:pt>
    <dgm:pt modelId="{B53A3472-1B61-4254-888F-9FF43C26E976}">
      <dgm:prSet custT="1"/>
      <dgm:spPr/>
      <dgm:t>
        <a:bodyPr/>
        <a:lstStyle/>
        <a:p>
          <a:r>
            <a:rPr lang="es-GT" sz="1300" b="1" dirty="0"/>
            <a:t>2. Plan de Vida</a:t>
          </a:r>
        </a:p>
      </dgm:t>
    </dgm:pt>
    <dgm:pt modelId="{B34248E6-B70D-493C-9372-85289CB92F1C}" type="parTrans" cxnId="{26D70E05-5385-427F-A30C-5879B7BE16DE}">
      <dgm:prSet/>
      <dgm:spPr/>
      <dgm:t>
        <a:bodyPr/>
        <a:lstStyle/>
        <a:p>
          <a:endParaRPr lang="es-GT"/>
        </a:p>
      </dgm:t>
    </dgm:pt>
    <dgm:pt modelId="{156201C5-CC23-4699-BBC9-5B61EF1F66EB}" type="sibTrans" cxnId="{26D70E05-5385-427F-A30C-5879B7BE16DE}">
      <dgm:prSet/>
      <dgm:spPr/>
      <dgm:t>
        <a:bodyPr/>
        <a:lstStyle/>
        <a:p>
          <a:endParaRPr lang="es-GT"/>
        </a:p>
      </dgm:t>
    </dgm:pt>
    <dgm:pt modelId="{84E0AF6D-F6BA-4DA3-9003-7DC73DE84F52}" type="pres">
      <dgm:prSet presAssocID="{97235F77-7C8B-48FD-BC98-A0BA673D5868}" presName="Name0" presStyleCnt="0">
        <dgm:presLayoutVars>
          <dgm:dir/>
          <dgm:resizeHandles val="exact"/>
        </dgm:presLayoutVars>
      </dgm:prSet>
      <dgm:spPr/>
    </dgm:pt>
    <dgm:pt modelId="{9A1B0477-A274-47FE-8BC4-F2042ED7978C}" type="pres">
      <dgm:prSet presAssocID="{94FFDF20-D8F7-4ED0-8BDE-21FA6B267E93}" presName="Name5" presStyleLbl="vennNode1" presStyleIdx="0" presStyleCnt="7" custScaleX="118143" custScaleY="102992">
        <dgm:presLayoutVars>
          <dgm:bulletEnabled val="1"/>
        </dgm:presLayoutVars>
      </dgm:prSet>
      <dgm:spPr/>
    </dgm:pt>
    <dgm:pt modelId="{FDD62BCD-0D81-416A-B6EA-85C99936C819}" type="pres">
      <dgm:prSet presAssocID="{9BA56BCE-6764-4CD5-B47F-196EB7D15CFA}" presName="space" presStyleCnt="0"/>
      <dgm:spPr/>
    </dgm:pt>
    <dgm:pt modelId="{C82BCE57-221A-4EAB-A9B6-D96C1C75FDE2}" type="pres">
      <dgm:prSet presAssocID="{B53A3472-1B61-4254-888F-9FF43C26E976}" presName="Name5" presStyleLbl="vennNode1" presStyleIdx="1" presStyleCnt="7">
        <dgm:presLayoutVars>
          <dgm:bulletEnabled val="1"/>
        </dgm:presLayoutVars>
      </dgm:prSet>
      <dgm:spPr/>
    </dgm:pt>
    <dgm:pt modelId="{0D32C642-B97C-42FA-BC5E-49063FD5B580}" type="pres">
      <dgm:prSet presAssocID="{156201C5-CC23-4699-BBC9-5B61EF1F66EB}" presName="space" presStyleCnt="0"/>
      <dgm:spPr/>
    </dgm:pt>
    <dgm:pt modelId="{B8F62CA8-E6AE-4749-933F-C17B28A3155A}" type="pres">
      <dgm:prSet presAssocID="{93F93DD3-40C0-453B-B9FF-8ABA76099D7F}" presName="Name5" presStyleLbl="vennNode1" presStyleIdx="2" presStyleCnt="7">
        <dgm:presLayoutVars>
          <dgm:bulletEnabled val="1"/>
        </dgm:presLayoutVars>
      </dgm:prSet>
      <dgm:spPr/>
    </dgm:pt>
    <dgm:pt modelId="{B71D10AB-EE6D-4657-B6D6-C461B69B8169}" type="pres">
      <dgm:prSet presAssocID="{62F19970-0F2F-4B4D-8F27-B2C95DC357F3}" presName="space" presStyleCnt="0"/>
      <dgm:spPr/>
    </dgm:pt>
    <dgm:pt modelId="{1DF72A23-8B8E-45DC-AEB4-091F5A2AEB3A}" type="pres">
      <dgm:prSet presAssocID="{A92344E3-9A0B-4D05-B396-91F618C69771}" presName="Name5" presStyleLbl="vennNode1" presStyleIdx="3" presStyleCnt="7" custLinFactNeighborX="31712" custLinFactNeighborY="0">
        <dgm:presLayoutVars>
          <dgm:bulletEnabled val="1"/>
        </dgm:presLayoutVars>
      </dgm:prSet>
      <dgm:spPr/>
    </dgm:pt>
    <dgm:pt modelId="{5C9FBFC8-7F15-4426-90FC-7A072427CC48}" type="pres">
      <dgm:prSet presAssocID="{15BDC492-1931-46FD-9F69-C778C427F2F6}" presName="space" presStyleCnt="0"/>
      <dgm:spPr/>
    </dgm:pt>
    <dgm:pt modelId="{3F99DBB5-5959-4E6D-A340-3E3CB6919BA4}" type="pres">
      <dgm:prSet presAssocID="{BB840D7A-129B-45C8-8157-CC1BA6AF5A9A}" presName="Name5" presStyleLbl="vennNode1" presStyleIdx="4" presStyleCnt="7">
        <dgm:presLayoutVars>
          <dgm:bulletEnabled val="1"/>
        </dgm:presLayoutVars>
      </dgm:prSet>
      <dgm:spPr/>
    </dgm:pt>
    <dgm:pt modelId="{2A443A19-2A72-4697-B76C-1C44EC1CC5BD}" type="pres">
      <dgm:prSet presAssocID="{B0B67523-844D-4622-B4CB-EF3910D32476}" presName="space" presStyleCnt="0"/>
      <dgm:spPr/>
    </dgm:pt>
    <dgm:pt modelId="{C00CF786-063D-4E03-910F-86EDB71E2BE5}" type="pres">
      <dgm:prSet presAssocID="{FA46971F-3A05-4F12-91B0-16906F1ACBF8}" presName="Name5" presStyleLbl="vennNode1" presStyleIdx="5" presStyleCnt="7">
        <dgm:presLayoutVars>
          <dgm:bulletEnabled val="1"/>
        </dgm:presLayoutVars>
      </dgm:prSet>
      <dgm:spPr/>
    </dgm:pt>
    <dgm:pt modelId="{C8F03F45-FA01-4AF4-A258-7B874B9C8A3E}" type="pres">
      <dgm:prSet presAssocID="{B4C958F9-700F-4C32-93CC-EAC9F854530A}" presName="space" presStyleCnt="0"/>
      <dgm:spPr/>
    </dgm:pt>
    <dgm:pt modelId="{545AF9AE-C34B-426E-8E83-73103A7FE6FA}" type="pres">
      <dgm:prSet presAssocID="{2BA77206-91A6-41B3-ADA3-0CB919124A65}" presName="Name5" presStyleLbl="vennNode1" presStyleIdx="6" presStyleCnt="7">
        <dgm:presLayoutVars>
          <dgm:bulletEnabled val="1"/>
        </dgm:presLayoutVars>
      </dgm:prSet>
      <dgm:spPr/>
    </dgm:pt>
  </dgm:ptLst>
  <dgm:cxnLst>
    <dgm:cxn modelId="{26D70E05-5385-427F-A30C-5879B7BE16DE}" srcId="{97235F77-7C8B-48FD-BC98-A0BA673D5868}" destId="{B53A3472-1B61-4254-888F-9FF43C26E976}" srcOrd="1" destOrd="0" parTransId="{B34248E6-B70D-493C-9372-85289CB92F1C}" sibTransId="{156201C5-CC23-4699-BBC9-5B61EF1F66EB}"/>
    <dgm:cxn modelId="{F2860B0E-B697-4711-8BE2-E4AEB9ABD7C2}" type="presOf" srcId="{2BA77206-91A6-41B3-ADA3-0CB919124A65}" destId="{545AF9AE-C34B-426E-8E83-73103A7FE6FA}" srcOrd="0" destOrd="0" presId="urn:microsoft.com/office/officeart/2005/8/layout/venn3"/>
    <dgm:cxn modelId="{CE703615-FF43-4BC5-AAEE-8D4891CCD4DB}" srcId="{97235F77-7C8B-48FD-BC98-A0BA673D5868}" destId="{BB840D7A-129B-45C8-8157-CC1BA6AF5A9A}" srcOrd="4" destOrd="0" parTransId="{553F84D9-2289-4649-B3D8-EA5876F12DA6}" sibTransId="{B0B67523-844D-4622-B4CB-EF3910D32476}"/>
    <dgm:cxn modelId="{6578111D-243E-44FC-A309-DDAC03FFFE2D}" srcId="{97235F77-7C8B-48FD-BC98-A0BA673D5868}" destId="{FA46971F-3A05-4F12-91B0-16906F1ACBF8}" srcOrd="5" destOrd="0" parTransId="{D765A79D-62B0-4717-982A-32B8C147BABD}" sibTransId="{B4C958F9-700F-4C32-93CC-EAC9F854530A}"/>
    <dgm:cxn modelId="{BCA32426-A51F-4C6C-9027-1B4AB9C290F1}" type="presOf" srcId="{FA46971F-3A05-4F12-91B0-16906F1ACBF8}" destId="{C00CF786-063D-4E03-910F-86EDB71E2BE5}" srcOrd="0" destOrd="0" presId="urn:microsoft.com/office/officeart/2005/8/layout/venn3"/>
    <dgm:cxn modelId="{5B748527-8EC8-48AD-B5ED-286B8417B2E8}" type="presOf" srcId="{93F93DD3-40C0-453B-B9FF-8ABA76099D7F}" destId="{B8F62CA8-E6AE-4749-933F-C17B28A3155A}" srcOrd="0" destOrd="0" presId="urn:microsoft.com/office/officeart/2005/8/layout/venn3"/>
    <dgm:cxn modelId="{7DEEA02B-A195-45BB-BB3B-096B34BB8886}" type="presOf" srcId="{B53A3472-1B61-4254-888F-9FF43C26E976}" destId="{C82BCE57-221A-4EAB-A9B6-D96C1C75FDE2}" srcOrd="0" destOrd="0" presId="urn:microsoft.com/office/officeart/2005/8/layout/venn3"/>
    <dgm:cxn modelId="{BE04B530-AEF6-410C-9CEC-A2C0794BBC05}" srcId="{97235F77-7C8B-48FD-BC98-A0BA673D5868}" destId="{2BA77206-91A6-41B3-ADA3-0CB919124A65}" srcOrd="6" destOrd="0" parTransId="{4E759F93-C8FA-4ACB-879C-2465B43501F8}" sibTransId="{E331D87C-AB98-43D2-97D1-2D3EA7743362}"/>
    <dgm:cxn modelId="{4ACE8331-0639-41AA-A107-4744FAE7266C}" type="presOf" srcId="{BB840D7A-129B-45C8-8157-CC1BA6AF5A9A}" destId="{3F99DBB5-5959-4E6D-A340-3E3CB6919BA4}" srcOrd="0" destOrd="0" presId="urn:microsoft.com/office/officeart/2005/8/layout/venn3"/>
    <dgm:cxn modelId="{5F9E194D-D767-4296-B85E-D71D0D9D383B}" srcId="{97235F77-7C8B-48FD-BC98-A0BA673D5868}" destId="{93F93DD3-40C0-453B-B9FF-8ABA76099D7F}" srcOrd="2" destOrd="0" parTransId="{F002F82A-5D79-46EE-940C-25C7A92C7156}" sibTransId="{62F19970-0F2F-4B4D-8F27-B2C95DC357F3}"/>
    <dgm:cxn modelId="{BEFE754E-8794-4420-8327-E4F38A31B434}" type="presOf" srcId="{A92344E3-9A0B-4D05-B396-91F618C69771}" destId="{1DF72A23-8B8E-45DC-AEB4-091F5A2AEB3A}" srcOrd="0" destOrd="0" presId="urn:microsoft.com/office/officeart/2005/8/layout/venn3"/>
    <dgm:cxn modelId="{032B034F-2750-4B9D-B856-E976DAE14C18}" type="presOf" srcId="{94FFDF20-D8F7-4ED0-8BDE-21FA6B267E93}" destId="{9A1B0477-A274-47FE-8BC4-F2042ED7978C}" srcOrd="0" destOrd="0" presId="urn:microsoft.com/office/officeart/2005/8/layout/venn3"/>
    <dgm:cxn modelId="{FA7631D0-747C-4BCE-8BDC-076B8D7A8772}" srcId="{97235F77-7C8B-48FD-BC98-A0BA673D5868}" destId="{94FFDF20-D8F7-4ED0-8BDE-21FA6B267E93}" srcOrd="0" destOrd="0" parTransId="{69FB7C0F-8BDF-4346-BCC4-7651CA0D11A1}" sibTransId="{9BA56BCE-6764-4CD5-B47F-196EB7D15CFA}"/>
    <dgm:cxn modelId="{975A7BD7-B0DD-464F-B028-E43FA47A0D30}" type="presOf" srcId="{97235F77-7C8B-48FD-BC98-A0BA673D5868}" destId="{84E0AF6D-F6BA-4DA3-9003-7DC73DE84F52}" srcOrd="0" destOrd="0" presId="urn:microsoft.com/office/officeart/2005/8/layout/venn3"/>
    <dgm:cxn modelId="{C55146FF-3E8F-4349-8795-8AB9ABA4D9D3}" srcId="{97235F77-7C8B-48FD-BC98-A0BA673D5868}" destId="{A92344E3-9A0B-4D05-B396-91F618C69771}" srcOrd="3" destOrd="0" parTransId="{7CADFA7A-183A-4798-97BA-7542E6B1FDBE}" sibTransId="{15BDC492-1931-46FD-9F69-C778C427F2F6}"/>
    <dgm:cxn modelId="{FC560BFD-9ED5-4F20-8E35-E611506AE397}" type="presParOf" srcId="{84E0AF6D-F6BA-4DA3-9003-7DC73DE84F52}" destId="{9A1B0477-A274-47FE-8BC4-F2042ED7978C}" srcOrd="0" destOrd="0" presId="urn:microsoft.com/office/officeart/2005/8/layout/venn3"/>
    <dgm:cxn modelId="{FF1D1BCB-2ACE-4EE5-A98D-6591FE9EDDD6}" type="presParOf" srcId="{84E0AF6D-F6BA-4DA3-9003-7DC73DE84F52}" destId="{FDD62BCD-0D81-416A-B6EA-85C99936C819}" srcOrd="1" destOrd="0" presId="urn:microsoft.com/office/officeart/2005/8/layout/venn3"/>
    <dgm:cxn modelId="{F6963091-C6ED-49E5-A885-0E77B3E5A10B}" type="presParOf" srcId="{84E0AF6D-F6BA-4DA3-9003-7DC73DE84F52}" destId="{C82BCE57-221A-4EAB-A9B6-D96C1C75FDE2}" srcOrd="2" destOrd="0" presId="urn:microsoft.com/office/officeart/2005/8/layout/venn3"/>
    <dgm:cxn modelId="{8B17E1CE-6C9E-4527-9AFB-3A8C0FBFC646}" type="presParOf" srcId="{84E0AF6D-F6BA-4DA3-9003-7DC73DE84F52}" destId="{0D32C642-B97C-42FA-BC5E-49063FD5B580}" srcOrd="3" destOrd="0" presId="urn:microsoft.com/office/officeart/2005/8/layout/venn3"/>
    <dgm:cxn modelId="{46A90116-97F2-4315-A2C7-0D1F7084BCA2}" type="presParOf" srcId="{84E0AF6D-F6BA-4DA3-9003-7DC73DE84F52}" destId="{B8F62CA8-E6AE-4749-933F-C17B28A3155A}" srcOrd="4" destOrd="0" presId="urn:microsoft.com/office/officeart/2005/8/layout/venn3"/>
    <dgm:cxn modelId="{425A1F76-06FF-43B4-AB2D-558600981C5B}" type="presParOf" srcId="{84E0AF6D-F6BA-4DA3-9003-7DC73DE84F52}" destId="{B71D10AB-EE6D-4657-B6D6-C461B69B8169}" srcOrd="5" destOrd="0" presId="urn:microsoft.com/office/officeart/2005/8/layout/venn3"/>
    <dgm:cxn modelId="{091470EE-B342-4214-9486-EEEC066E1827}" type="presParOf" srcId="{84E0AF6D-F6BA-4DA3-9003-7DC73DE84F52}" destId="{1DF72A23-8B8E-45DC-AEB4-091F5A2AEB3A}" srcOrd="6" destOrd="0" presId="urn:microsoft.com/office/officeart/2005/8/layout/venn3"/>
    <dgm:cxn modelId="{374742A1-A06F-48DA-B798-42B906BCE136}" type="presParOf" srcId="{84E0AF6D-F6BA-4DA3-9003-7DC73DE84F52}" destId="{5C9FBFC8-7F15-4426-90FC-7A072427CC48}" srcOrd="7" destOrd="0" presId="urn:microsoft.com/office/officeart/2005/8/layout/venn3"/>
    <dgm:cxn modelId="{B779CBE9-3D22-402E-880D-76219812969D}" type="presParOf" srcId="{84E0AF6D-F6BA-4DA3-9003-7DC73DE84F52}" destId="{3F99DBB5-5959-4E6D-A340-3E3CB6919BA4}" srcOrd="8" destOrd="0" presId="urn:microsoft.com/office/officeart/2005/8/layout/venn3"/>
    <dgm:cxn modelId="{413A131F-4EF4-4AD8-A30C-03F80EBC18AF}" type="presParOf" srcId="{84E0AF6D-F6BA-4DA3-9003-7DC73DE84F52}" destId="{2A443A19-2A72-4697-B76C-1C44EC1CC5BD}" srcOrd="9" destOrd="0" presId="urn:microsoft.com/office/officeart/2005/8/layout/venn3"/>
    <dgm:cxn modelId="{FA83353B-7E97-4752-AA3C-55F01E788E03}" type="presParOf" srcId="{84E0AF6D-F6BA-4DA3-9003-7DC73DE84F52}" destId="{C00CF786-063D-4E03-910F-86EDB71E2BE5}" srcOrd="10" destOrd="0" presId="urn:microsoft.com/office/officeart/2005/8/layout/venn3"/>
    <dgm:cxn modelId="{677E8B7A-3CBA-495F-8EF2-5A345BAE3B0C}" type="presParOf" srcId="{84E0AF6D-F6BA-4DA3-9003-7DC73DE84F52}" destId="{C8F03F45-FA01-4AF4-A258-7B874B9C8A3E}" srcOrd="11" destOrd="0" presId="urn:microsoft.com/office/officeart/2005/8/layout/venn3"/>
    <dgm:cxn modelId="{D8F4D002-E532-48C1-9E8B-375E973D1742}" type="presParOf" srcId="{84E0AF6D-F6BA-4DA3-9003-7DC73DE84F52}" destId="{545AF9AE-C34B-426E-8E83-73103A7FE6FA}" srcOrd="12" destOrd="0" presId="urn:microsoft.com/office/officeart/2005/8/layout/ven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3C14F-9603-4114-9384-354EDE2B9942}"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s-GT"/>
        </a:p>
      </dgm:t>
    </dgm:pt>
    <dgm:pt modelId="{348D11F8-7CC6-4DC9-B8D9-C656F29AFBBB}">
      <dgm:prSet phldrT="[Texto]"/>
      <dgm:spPr/>
      <dgm:t>
        <a:bodyPr/>
        <a:lstStyle/>
        <a:p>
          <a:r>
            <a:rPr lang="es-GT" b="1" dirty="0">
              <a:solidFill>
                <a:schemeClr val="tx1"/>
              </a:solidFill>
            </a:rPr>
            <a:t>Identidad Individual</a:t>
          </a:r>
        </a:p>
      </dgm:t>
    </dgm:pt>
    <dgm:pt modelId="{D5B1547A-E320-490A-9E62-272710A7C901}" type="parTrans" cxnId="{B343D7C9-1B3D-4D16-8777-51D856001801}">
      <dgm:prSet/>
      <dgm:spPr/>
      <dgm:t>
        <a:bodyPr/>
        <a:lstStyle/>
        <a:p>
          <a:endParaRPr lang="es-GT"/>
        </a:p>
      </dgm:t>
    </dgm:pt>
    <dgm:pt modelId="{4E67A20D-B74F-4407-ACDF-65C7F92205E4}" type="sibTrans" cxnId="{B343D7C9-1B3D-4D16-8777-51D856001801}">
      <dgm:prSet/>
      <dgm:spPr/>
      <dgm:t>
        <a:bodyPr/>
        <a:lstStyle/>
        <a:p>
          <a:endParaRPr lang="es-GT"/>
        </a:p>
      </dgm:t>
    </dgm:pt>
    <dgm:pt modelId="{25A5032B-2EB1-4DB6-99FA-D50F175168F0}">
      <dgm:prSet phldrT="[Texto]"/>
      <dgm:spPr/>
      <dgm:t>
        <a:bodyPr/>
        <a:lstStyle/>
        <a:p>
          <a:r>
            <a:rPr lang="es-GT" b="1" dirty="0">
              <a:solidFill>
                <a:schemeClr val="tx1"/>
              </a:solidFill>
            </a:rPr>
            <a:t>Entorno</a:t>
          </a:r>
        </a:p>
      </dgm:t>
    </dgm:pt>
    <dgm:pt modelId="{54228515-55B9-4073-988F-2ACE89B2BC1B}" type="parTrans" cxnId="{6CDB87BA-00C0-43E6-9321-63FD3C67C42D}">
      <dgm:prSet/>
      <dgm:spPr/>
      <dgm:t>
        <a:bodyPr/>
        <a:lstStyle/>
        <a:p>
          <a:endParaRPr lang="es-GT"/>
        </a:p>
      </dgm:t>
    </dgm:pt>
    <dgm:pt modelId="{CEB1BF21-2300-404B-953E-8567AD7B37CE}" type="sibTrans" cxnId="{6CDB87BA-00C0-43E6-9321-63FD3C67C42D}">
      <dgm:prSet/>
      <dgm:spPr/>
      <dgm:t>
        <a:bodyPr/>
        <a:lstStyle/>
        <a:p>
          <a:endParaRPr lang="es-GT"/>
        </a:p>
      </dgm:t>
    </dgm:pt>
    <dgm:pt modelId="{D4A4B849-6A7D-4172-B161-8BE213A65FFA}">
      <dgm:prSet phldrT="[Texto]"/>
      <dgm:spPr/>
      <dgm:t>
        <a:bodyPr/>
        <a:lstStyle/>
        <a:p>
          <a:r>
            <a:rPr lang="es-GT" b="1" dirty="0">
              <a:solidFill>
                <a:schemeClr val="tx1"/>
              </a:solidFill>
            </a:rPr>
            <a:t>Interacción social</a:t>
          </a:r>
        </a:p>
      </dgm:t>
    </dgm:pt>
    <dgm:pt modelId="{D8C36AB3-52B4-4F4A-80FA-BA12704D3B9D}" type="parTrans" cxnId="{15F315AE-B7CB-463D-8DA2-068674CCA082}">
      <dgm:prSet/>
      <dgm:spPr/>
      <dgm:t>
        <a:bodyPr/>
        <a:lstStyle/>
        <a:p>
          <a:endParaRPr lang="es-GT"/>
        </a:p>
      </dgm:t>
    </dgm:pt>
    <dgm:pt modelId="{7EEE20EC-0977-403F-912C-954066B93B83}" type="sibTrans" cxnId="{15F315AE-B7CB-463D-8DA2-068674CCA082}">
      <dgm:prSet/>
      <dgm:spPr/>
      <dgm:t>
        <a:bodyPr/>
        <a:lstStyle/>
        <a:p>
          <a:endParaRPr lang="es-GT"/>
        </a:p>
      </dgm:t>
    </dgm:pt>
    <dgm:pt modelId="{B154CC9B-941D-412E-B251-66B6D7614B99}">
      <dgm:prSet phldrT="[Texto]"/>
      <dgm:spPr/>
      <dgm:t>
        <a:bodyPr/>
        <a:lstStyle/>
        <a:p>
          <a:r>
            <a:rPr lang="es-GT" b="1" dirty="0">
              <a:solidFill>
                <a:schemeClr val="tx1"/>
              </a:solidFill>
            </a:rPr>
            <a:t>Sentido de pertenencia</a:t>
          </a:r>
        </a:p>
      </dgm:t>
    </dgm:pt>
    <dgm:pt modelId="{84D227EC-9A48-4B95-A561-5BEC121CD4BD}" type="parTrans" cxnId="{DC837AA3-7E06-49A5-B5B2-F9DD89DCF360}">
      <dgm:prSet/>
      <dgm:spPr/>
      <dgm:t>
        <a:bodyPr/>
        <a:lstStyle/>
        <a:p>
          <a:endParaRPr lang="es-GT"/>
        </a:p>
      </dgm:t>
    </dgm:pt>
    <dgm:pt modelId="{4D32011C-337C-407F-B5DB-383A62A365A7}" type="sibTrans" cxnId="{DC837AA3-7E06-49A5-B5B2-F9DD89DCF360}">
      <dgm:prSet/>
      <dgm:spPr/>
      <dgm:t>
        <a:bodyPr/>
        <a:lstStyle/>
        <a:p>
          <a:endParaRPr lang="es-GT"/>
        </a:p>
      </dgm:t>
    </dgm:pt>
    <dgm:pt modelId="{603C4DAA-7AB6-4C8A-99FE-84347A0E1CD6}" type="pres">
      <dgm:prSet presAssocID="{3BC3C14F-9603-4114-9384-354EDE2B9942}" presName="cycle" presStyleCnt="0">
        <dgm:presLayoutVars>
          <dgm:dir/>
          <dgm:resizeHandles val="exact"/>
        </dgm:presLayoutVars>
      </dgm:prSet>
      <dgm:spPr/>
    </dgm:pt>
    <dgm:pt modelId="{0594D1EE-144D-43B3-9399-55E1B88D8995}" type="pres">
      <dgm:prSet presAssocID="{348D11F8-7CC6-4DC9-B8D9-C656F29AFBBB}" presName="node" presStyleLbl="node1" presStyleIdx="0" presStyleCnt="4" custRadScaleRad="96988" custRadScaleInc="-3159">
        <dgm:presLayoutVars>
          <dgm:bulletEnabled val="1"/>
        </dgm:presLayoutVars>
      </dgm:prSet>
      <dgm:spPr/>
    </dgm:pt>
    <dgm:pt modelId="{E4FD5977-0C1B-4B03-9EB5-ECDE746AA53E}" type="pres">
      <dgm:prSet presAssocID="{348D11F8-7CC6-4DC9-B8D9-C656F29AFBBB}" presName="spNode" presStyleCnt="0"/>
      <dgm:spPr/>
    </dgm:pt>
    <dgm:pt modelId="{24D6DC2F-3237-405A-8351-FA22682A7343}" type="pres">
      <dgm:prSet presAssocID="{4E67A20D-B74F-4407-ACDF-65C7F92205E4}" presName="sibTrans" presStyleLbl="sibTrans1D1" presStyleIdx="0" presStyleCnt="4"/>
      <dgm:spPr/>
    </dgm:pt>
    <dgm:pt modelId="{D3674A02-7666-4C15-A85C-DDE60A0A46C7}" type="pres">
      <dgm:prSet presAssocID="{25A5032B-2EB1-4DB6-99FA-D50F175168F0}" presName="node" presStyleLbl="node1" presStyleIdx="1" presStyleCnt="4" custRadScaleRad="106057" custRadScaleInc="-32089">
        <dgm:presLayoutVars>
          <dgm:bulletEnabled val="1"/>
        </dgm:presLayoutVars>
      </dgm:prSet>
      <dgm:spPr/>
    </dgm:pt>
    <dgm:pt modelId="{96DE10B4-7C43-4683-B84E-F971559CF8E4}" type="pres">
      <dgm:prSet presAssocID="{25A5032B-2EB1-4DB6-99FA-D50F175168F0}" presName="spNode" presStyleCnt="0"/>
      <dgm:spPr/>
    </dgm:pt>
    <dgm:pt modelId="{6E99B992-96A9-44AD-B6B2-BB45E0A2D877}" type="pres">
      <dgm:prSet presAssocID="{CEB1BF21-2300-404B-953E-8567AD7B37CE}" presName="sibTrans" presStyleLbl="sibTrans1D1" presStyleIdx="1" presStyleCnt="4"/>
      <dgm:spPr/>
    </dgm:pt>
    <dgm:pt modelId="{535376A9-6E4C-41DE-8EA6-99DBB3331AC6}" type="pres">
      <dgm:prSet presAssocID="{D4A4B849-6A7D-4172-B161-8BE213A65FFA}" presName="node" presStyleLbl="node1" presStyleIdx="2" presStyleCnt="4" custRadScaleRad="90667" custRadScaleInc="-19113">
        <dgm:presLayoutVars>
          <dgm:bulletEnabled val="1"/>
        </dgm:presLayoutVars>
      </dgm:prSet>
      <dgm:spPr/>
    </dgm:pt>
    <dgm:pt modelId="{EF2EDE7E-2A6B-4192-9D73-432F6AE5040E}" type="pres">
      <dgm:prSet presAssocID="{D4A4B849-6A7D-4172-B161-8BE213A65FFA}" presName="spNode" presStyleCnt="0"/>
      <dgm:spPr/>
    </dgm:pt>
    <dgm:pt modelId="{97042742-9C6B-4A51-8B5A-6EF00AE5CECC}" type="pres">
      <dgm:prSet presAssocID="{7EEE20EC-0977-403F-912C-954066B93B83}" presName="sibTrans" presStyleLbl="sibTrans1D1" presStyleIdx="2" presStyleCnt="4"/>
      <dgm:spPr/>
    </dgm:pt>
    <dgm:pt modelId="{D9A2575F-B814-4EA7-BA01-C7632CB8E9A8}" type="pres">
      <dgm:prSet presAssocID="{B154CC9B-941D-412E-B251-66B6D7614B99}" presName="node" presStyleLbl="node1" presStyleIdx="3" presStyleCnt="4">
        <dgm:presLayoutVars>
          <dgm:bulletEnabled val="1"/>
        </dgm:presLayoutVars>
      </dgm:prSet>
      <dgm:spPr/>
    </dgm:pt>
    <dgm:pt modelId="{FDF23A6C-3A40-4BF2-A04C-3D87771A7552}" type="pres">
      <dgm:prSet presAssocID="{B154CC9B-941D-412E-B251-66B6D7614B99}" presName="spNode" presStyleCnt="0"/>
      <dgm:spPr/>
    </dgm:pt>
    <dgm:pt modelId="{BE2ECD21-7D81-4A8C-86F2-766CB3570C3B}" type="pres">
      <dgm:prSet presAssocID="{4D32011C-337C-407F-B5DB-383A62A365A7}" presName="sibTrans" presStyleLbl="sibTrans1D1" presStyleIdx="3" presStyleCnt="4"/>
      <dgm:spPr/>
    </dgm:pt>
  </dgm:ptLst>
  <dgm:cxnLst>
    <dgm:cxn modelId="{E6264915-9CFF-4420-9962-D6CC6D2038E8}" type="presOf" srcId="{4E67A20D-B74F-4407-ACDF-65C7F92205E4}" destId="{24D6DC2F-3237-405A-8351-FA22682A7343}" srcOrd="0" destOrd="0" presId="urn:microsoft.com/office/officeart/2005/8/layout/cycle6"/>
    <dgm:cxn modelId="{A5CD6B1B-030D-4BE9-9FC4-C4A8B876D22F}" type="presOf" srcId="{348D11F8-7CC6-4DC9-B8D9-C656F29AFBBB}" destId="{0594D1EE-144D-43B3-9399-55E1B88D8995}" srcOrd="0" destOrd="0" presId="urn:microsoft.com/office/officeart/2005/8/layout/cycle6"/>
    <dgm:cxn modelId="{0D47B92A-1151-404C-819E-6BC7A5737D33}" type="presOf" srcId="{3BC3C14F-9603-4114-9384-354EDE2B9942}" destId="{603C4DAA-7AB6-4C8A-99FE-84347A0E1CD6}" srcOrd="0" destOrd="0" presId="urn:microsoft.com/office/officeart/2005/8/layout/cycle6"/>
    <dgm:cxn modelId="{F5687864-8FF1-4A96-A53D-927D81D472DE}" type="presOf" srcId="{4D32011C-337C-407F-B5DB-383A62A365A7}" destId="{BE2ECD21-7D81-4A8C-86F2-766CB3570C3B}" srcOrd="0" destOrd="0" presId="urn:microsoft.com/office/officeart/2005/8/layout/cycle6"/>
    <dgm:cxn modelId="{2639856B-0415-4C85-A153-DBE07887538A}" type="presOf" srcId="{7EEE20EC-0977-403F-912C-954066B93B83}" destId="{97042742-9C6B-4A51-8B5A-6EF00AE5CECC}" srcOrd="0" destOrd="0" presId="urn:microsoft.com/office/officeart/2005/8/layout/cycle6"/>
    <dgm:cxn modelId="{88F0FD55-E618-4AB9-BA07-FE4A29F6268A}" type="presOf" srcId="{25A5032B-2EB1-4DB6-99FA-D50F175168F0}" destId="{D3674A02-7666-4C15-A85C-DDE60A0A46C7}" srcOrd="0" destOrd="0" presId="urn:microsoft.com/office/officeart/2005/8/layout/cycle6"/>
    <dgm:cxn modelId="{DC837AA3-7E06-49A5-B5B2-F9DD89DCF360}" srcId="{3BC3C14F-9603-4114-9384-354EDE2B9942}" destId="{B154CC9B-941D-412E-B251-66B6D7614B99}" srcOrd="3" destOrd="0" parTransId="{84D227EC-9A48-4B95-A561-5BEC121CD4BD}" sibTransId="{4D32011C-337C-407F-B5DB-383A62A365A7}"/>
    <dgm:cxn modelId="{15F315AE-B7CB-463D-8DA2-068674CCA082}" srcId="{3BC3C14F-9603-4114-9384-354EDE2B9942}" destId="{D4A4B849-6A7D-4172-B161-8BE213A65FFA}" srcOrd="2" destOrd="0" parTransId="{D8C36AB3-52B4-4F4A-80FA-BA12704D3B9D}" sibTransId="{7EEE20EC-0977-403F-912C-954066B93B83}"/>
    <dgm:cxn modelId="{6CDB87BA-00C0-43E6-9321-63FD3C67C42D}" srcId="{3BC3C14F-9603-4114-9384-354EDE2B9942}" destId="{25A5032B-2EB1-4DB6-99FA-D50F175168F0}" srcOrd="1" destOrd="0" parTransId="{54228515-55B9-4073-988F-2ACE89B2BC1B}" sibTransId="{CEB1BF21-2300-404B-953E-8567AD7B37CE}"/>
    <dgm:cxn modelId="{AFC0EDC1-27F2-464F-817F-3A9D524DBD4F}" type="presOf" srcId="{D4A4B849-6A7D-4172-B161-8BE213A65FFA}" destId="{535376A9-6E4C-41DE-8EA6-99DBB3331AC6}" srcOrd="0" destOrd="0" presId="urn:microsoft.com/office/officeart/2005/8/layout/cycle6"/>
    <dgm:cxn modelId="{B343D7C9-1B3D-4D16-8777-51D856001801}" srcId="{3BC3C14F-9603-4114-9384-354EDE2B9942}" destId="{348D11F8-7CC6-4DC9-B8D9-C656F29AFBBB}" srcOrd="0" destOrd="0" parTransId="{D5B1547A-E320-490A-9E62-272710A7C901}" sibTransId="{4E67A20D-B74F-4407-ACDF-65C7F92205E4}"/>
    <dgm:cxn modelId="{C10C22DA-5FD9-4B6D-934A-74C59BF6F341}" type="presOf" srcId="{B154CC9B-941D-412E-B251-66B6D7614B99}" destId="{D9A2575F-B814-4EA7-BA01-C7632CB8E9A8}" srcOrd="0" destOrd="0" presId="urn:microsoft.com/office/officeart/2005/8/layout/cycle6"/>
    <dgm:cxn modelId="{3091BAF0-E858-46AA-A03E-0EB9B9893545}" type="presOf" srcId="{CEB1BF21-2300-404B-953E-8567AD7B37CE}" destId="{6E99B992-96A9-44AD-B6B2-BB45E0A2D877}" srcOrd="0" destOrd="0" presId="urn:microsoft.com/office/officeart/2005/8/layout/cycle6"/>
    <dgm:cxn modelId="{654BF077-1530-41FF-ADD6-D18B9EEE23B3}" type="presParOf" srcId="{603C4DAA-7AB6-4C8A-99FE-84347A0E1CD6}" destId="{0594D1EE-144D-43B3-9399-55E1B88D8995}" srcOrd="0" destOrd="0" presId="urn:microsoft.com/office/officeart/2005/8/layout/cycle6"/>
    <dgm:cxn modelId="{8509F947-A2D9-4FBA-8378-2875500DF2E5}" type="presParOf" srcId="{603C4DAA-7AB6-4C8A-99FE-84347A0E1CD6}" destId="{E4FD5977-0C1B-4B03-9EB5-ECDE746AA53E}" srcOrd="1" destOrd="0" presId="urn:microsoft.com/office/officeart/2005/8/layout/cycle6"/>
    <dgm:cxn modelId="{719602CE-278E-4A6E-9936-55DD384AAE13}" type="presParOf" srcId="{603C4DAA-7AB6-4C8A-99FE-84347A0E1CD6}" destId="{24D6DC2F-3237-405A-8351-FA22682A7343}" srcOrd="2" destOrd="0" presId="urn:microsoft.com/office/officeart/2005/8/layout/cycle6"/>
    <dgm:cxn modelId="{D5AF6DBC-2121-4061-A26C-F525A2033812}" type="presParOf" srcId="{603C4DAA-7AB6-4C8A-99FE-84347A0E1CD6}" destId="{D3674A02-7666-4C15-A85C-DDE60A0A46C7}" srcOrd="3" destOrd="0" presId="urn:microsoft.com/office/officeart/2005/8/layout/cycle6"/>
    <dgm:cxn modelId="{84A7284C-A9B9-4796-B2CB-C08470B04A15}" type="presParOf" srcId="{603C4DAA-7AB6-4C8A-99FE-84347A0E1CD6}" destId="{96DE10B4-7C43-4683-B84E-F971559CF8E4}" srcOrd="4" destOrd="0" presId="urn:microsoft.com/office/officeart/2005/8/layout/cycle6"/>
    <dgm:cxn modelId="{68512848-ED1F-42B1-96EB-B94AF6D4F9FF}" type="presParOf" srcId="{603C4DAA-7AB6-4C8A-99FE-84347A0E1CD6}" destId="{6E99B992-96A9-44AD-B6B2-BB45E0A2D877}" srcOrd="5" destOrd="0" presId="urn:microsoft.com/office/officeart/2005/8/layout/cycle6"/>
    <dgm:cxn modelId="{3A693554-8B79-4664-9259-D73B41CDB2D2}" type="presParOf" srcId="{603C4DAA-7AB6-4C8A-99FE-84347A0E1CD6}" destId="{535376A9-6E4C-41DE-8EA6-99DBB3331AC6}" srcOrd="6" destOrd="0" presId="urn:microsoft.com/office/officeart/2005/8/layout/cycle6"/>
    <dgm:cxn modelId="{699A6609-0B5C-4F9D-AB53-79C594F31AB4}" type="presParOf" srcId="{603C4DAA-7AB6-4C8A-99FE-84347A0E1CD6}" destId="{EF2EDE7E-2A6B-4192-9D73-432F6AE5040E}" srcOrd="7" destOrd="0" presId="urn:microsoft.com/office/officeart/2005/8/layout/cycle6"/>
    <dgm:cxn modelId="{7BEF678B-671D-46F6-A23C-5F677FE54DD6}" type="presParOf" srcId="{603C4DAA-7AB6-4C8A-99FE-84347A0E1CD6}" destId="{97042742-9C6B-4A51-8B5A-6EF00AE5CECC}" srcOrd="8" destOrd="0" presId="urn:microsoft.com/office/officeart/2005/8/layout/cycle6"/>
    <dgm:cxn modelId="{D27B3437-387F-4881-BDC4-7237D3562446}" type="presParOf" srcId="{603C4DAA-7AB6-4C8A-99FE-84347A0E1CD6}" destId="{D9A2575F-B814-4EA7-BA01-C7632CB8E9A8}" srcOrd="9" destOrd="0" presId="urn:microsoft.com/office/officeart/2005/8/layout/cycle6"/>
    <dgm:cxn modelId="{27D3964E-0DC6-4A9E-B26F-9211980C1C3F}" type="presParOf" srcId="{603C4DAA-7AB6-4C8A-99FE-84347A0E1CD6}" destId="{FDF23A6C-3A40-4BF2-A04C-3D87771A7552}" srcOrd="10" destOrd="0" presId="urn:microsoft.com/office/officeart/2005/8/layout/cycle6"/>
    <dgm:cxn modelId="{B3E69ECB-B873-4E16-923C-4FCCFD2BEBA0}" type="presParOf" srcId="{603C4DAA-7AB6-4C8A-99FE-84347A0E1CD6}" destId="{BE2ECD21-7D81-4A8C-86F2-766CB3570C3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41E3E8-75DD-42F8-8311-0DFAD9E37A59}" type="doc">
      <dgm:prSet loTypeId="urn:microsoft.com/office/officeart/2005/8/layout/hList7" loCatId="list" qsTypeId="urn:microsoft.com/office/officeart/2005/8/quickstyle/3d1" qsCatId="3D" csTypeId="urn:microsoft.com/office/officeart/2005/8/colors/colorful5" csCatId="colorful" phldr="1"/>
      <dgm:spPr/>
      <dgm:t>
        <a:bodyPr/>
        <a:lstStyle/>
        <a:p>
          <a:endParaRPr lang="es-GT"/>
        </a:p>
      </dgm:t>
    </dgm:pt>
    <dgm:pt modelId="{1909380F-49BD-4BEB-A46E-B2D88E5DC072}">
      <dgm:prSet phldrT="[Texto]"/>
      <dgm:spPr/>
      <dgm:t>
        <a:bodyPr/>
        <a:lstStyle/>
        <a:p>
          <a:r>
            <a:rPr lang="es-GT" dirty="0"/>
            <a:t>Identidad</a:t>
          </a:r>
        </a:p>
      </dgm:t>
    </dgm:pt>
    <dgm:pt modelId="{7CAC73F4-AEEE-4581-9631-E405840AC6CE}" type="parTrans" cxnId="{007C7019-F1F0-454D-9D42-F9EEF4753CD0}">
      <dgm:prSet/>
      <dgm:spPr/>
      <dgm:t>
        <a:bodyPr/>
        <a:lstStyle/>
        <a:p>
          <a:endParaRPr lang="es-GT"/>
        </a:p>
      </dgm:t>
    </dgm:pt>
    <dgm:pt modelId="{CFD94297-DFAF-4D42-B8FE-DCA21EEE125D}" type="sibTrans" cxnId="{007C7019-F1F0-454D-9D42-F9EEF4753CD0}">
      <dgm:prSet/>
      <dgm:spPr/>
      <dgm:t>
        <a:bodyPr/>
        <a:lstStyle/>
        <a:p>
          <a:endParaRPr lang="es-GT"/>
        </a:p>
      </dgm:t>
    </dgm:pt>
    <dgm:pt modelId="{41F3C268-0D9F-4352-B84C-370922534228}">
      <dgm:prSet phldrT="[Texto]"/>
      <dgm:spPr/>
      <dgm:t>
        <a:bodyPr/>
        <a:lstStyle/>
        <a:p>
          <a:r>
            <a:rPr lang="es-GT" dirty="0"/>
            <a:t>Religión</a:t>
          </a:r>
        </a:p>
      </dgm:t>
    </dgm:pt>
    <dgm:pt modelId="{B116EEAB-9055-4043-916F-C1E8FEBF0BA8}" type="parTrans" cxnId="{D55AA231-7365-4EEC-AD11-56AB2B89091E}">
      <dgm:prSet/>
      <dgm:spPr/>
      <dgm:t>
        <a:bodyPr/>
        <a:lstStyle/>
        <a:p>
          <a:endParaRPr lang="es-GT"/>
        </a:p>
      </dgm:t>
    </dgm:pt>
    <dgm:pt modelId="{6E8F8949-0211-4814-886B-85A9C40A10CD}" type="sibTrans" cxnId="{D55AA231-7365-4EEC-AD11-56AB2B89091E}">
      <dgm:prSet/>
      <dgm:spPr/>
      <dgm:t>
        <a:bodyPr/>
        <a:lstStyle/>
        <a:p>
          <a:endParaRPr lang="es-GT"/>
        </a:p>
      </dgm:t>
    </dgm:pt>
    <dgm:pt modelId="{A2F00504-B655-4287-97D6-1E55B1691CCC}">
      <dgm:prSet phldrT="[Texto]"/>
      <dgm:spPr/>
      <dgm:t>
        <a:bodyPr/>
        <a:lstStyle/>
        <a:p>
          <a:r>
            <a:rPr lang="es-GT" dirty="0"/>
            <a:t>Inclusión</a:t>
          </a:r>
        </a:p>
      </dgm:t>
    </dgm:pt>
    <dgm:pt modelId="{5C21B3B4-488A-496E-AE59-8D1832DFC67E}" type="parTrans" cxnId="{A1D1B97F-27DD-41EE-A0C1-E2545A8AB899}">
      <dgm:prSet/>
      <dgm:spPr/>
      <dgm:t>
        <a:bodyPr/>
        <a:lstStyle/>
        <a:p>
          <a:endParaRPr lang="es-GT"/>
        </a:p>
      </dgm:t>
    </dgm:pt>
    <dgm:pt modelId="{642D7FF4-D594-48B1-B08C-4103FB95334F}" type="sibTrans" cxnId="{A1D1B97F-27DD-41EE-A0C1-E2545A8AB899}">
      <dgm:prSet/>
      <dgm:spPr/>
      <dgm:t>
        <a:bodyPr/>
        <a:lstStyle/>
        <a:p>
          <a:endParaRPr lang="es-GT"/>
        </a:p>
      </dgm:t>
    </dgm:pt>
    <dgm:pt modelId="{5DCC5863-2B34-4FF5-8CA8-F3AA534947CC}" type="pres">
      <dgm:prSet presAssocID="{6B41E3E8-75DD-42F8-8311-0DFAD9E37A59}" presName="Name0" presStyleCnt="0">
        <dgm:presLayoutVars>
          <dgm:dir/>
          <dgm:resizeHandles val="exact"/>
        </dgm:presLayoutVars>
      </dgm:prSet>
      <dgm:spPr/>
    </dgm:pt>
    <dgm:pt modelId="{C9B4B645-EEEF-4B8D-BB6C-83670C8602AE}" type="pres">
      <dgm:prSet presAssocID="{6B41E3E8-75DD-42F8-8311-0DFAD9E37A59}" presName="fgShape" presStyleLbl="fgShp" presStyleIdx="0" presStyleCnt="1" custScaleY="182999" custLinFactNeighborX="-2192" custLinFactNeighborY="3596"/>
      <dgm:spPr/>
    </dgm:pt>
    <dgm:pt modelId="{BC8B9C6E-833E-4231-A6A7-64975AFA5E9E}" type="pres">
      <dgm:prSet presAssocID="{6B41E3E8-75DD-42F8-8311-0DFAD9E37A59}" presName="linComp" presStyleCnt="0"/>
      <dgm:spPr/>
    </dgm:pt>
    <dgm:pt modelId="{0B50B2B8-417D-4107-BA5C-AF9DBD94DAE7}" type="pres">
      <dgm:prSet presAssocID="{1909380F-49BD-4BEB-A46E-B2D88E5DC072}" presName="compNode" presStyleCnt="0"/>
      <dgm:spPr/>
    </dgm:pt>
    <dgm:pt modelId="{9F8C3BE6-075D-429E-BD77-9F5F4C8DD60E}" type="pres">
      <dgm:prSet presAssocID="{1909380F-49BD-4BEB-A46E-B2D88E5DC072}" presName="bkgdShape" presStyleLbl="node1" presStyleIdx="0" presStyleCnt="3"/>
      <dgm:spPr/>
    </dgm:pt>
    <dgm:pt modelId="{5FF73D48-285D-44A1-A827-827882DB126D}" type="pres">
      <dgm:prSet presAssocID="{1909380F-49BD-4BEB-A46E-B2D88E5DC072}" presName="nodeTx" presStyleLbl="node1" presStyleIdx="0" presStyleCnt="3">
        <dgm:presLayoutVars>
          <dgm:bulletEnabled val="1"/>
        </dgm:presLayoutVars>
      </dgm:prSet>
      <dgm:spPr/>
    </dgm:pt>
    <dgm:pt modelId="{276CD771-01B4-478B-B509-346FB11A9EBA}" type="pres">
      <dgm:prSet presAssocID="{1909380F-49BD-4BEB-A46E-B2D88E5DC072}" presName="invisiNode" presStyleLbl="node1" presStyleIdx="0" presStyleCnt="3"/>
      <dgm:spPr/>
    </dgm:pt>
    <dgm:pt modelId="{ECCE76CF-D127-458F-89AB-36355499DAAD}" type="pres">
      <dgm:prSet presAssocID="{1909380F-49BD-4BEB-A46E-B2D88E5DC072}" presName="imagNode" presStyleLbl="fgImgPlace1" presStyleIdx="0" presStyleCnt="3" custScaleX="122519" custScaleY="111358"/>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4E8E993D-7606-4169-8960-2F78872B5126}" type="pres">
      <dgm:prSet presAssocID="{CFD94297-DFAF-4D42-B8FE-DCA21EEE125D}" presName="sibTrans" presStyleLbl="sibTrans2D1" presStyleIdx="0" presStyleCnt="0"/>
      <dgm:spPr/>
    </dgm:pt>
    <dgm:pt modelId="{233AF8CC-5C54-4BDA-9C23-66EA80D53B61}" type="pres">
      <dgm:prSet presAssocID="{41F3C268-0D9F-4352-B84C-370922534228}" presName="compNode" presStyleCnt="0"/>
      <dgm:spPr/>
    </dgm:pt>
    <dgm:pt modelId="{DD14919D-710E-406B-BADC-EC142B8C0732}" type="pres">
      <dgm:prSet presAssocID="{41F3C268-0D9F-4352-B84C-370922534228}" presName="bkgdShape" presStyleLbl="node1" presStyleIdx="1" presStyleCnt="3"/>
      <dgm:spPr/>
    </dgm:pt>
    <dgm:pt modelId="{641A49EE-7779-4ADC-AC13-FAF60D2D1363}" type="pres">
      <dgm:prSet presAssocID="{41F3C268-0D9F-4352-B84C-370922534228}" presName="nodeTx" presStyleLbl="node1" presStyleIdx="1" presStyleCnt="3">
        <dgm:presLayoutVars>
          <dgm:bulletEnabled val="1"/>
        </dgm:presLayoutVars>
      </dgm:prSet>
      <dgm:spPr/>
    </dgm:pt>
    <dgm:pt modelId="{0DC01ABA-428A-4324-968E-5A64139BF398}" type="pres">
      <dgm:prSet presAssocID="{41F3C268-0D9F-4352-B84C-370922534228}" presName="invisiNode" presStyleLbl="node1" presStyleIdx="1" presStyleCnt="3"/>
      <dgm:spPr/>
    </dgm:pt>
    <dgm:pt modelId="{DCD2F493-45F9-4FB9-9543-EED57A38F920}" type="pres">
      <dgm:prSet presAssocID="{41F3C268-0D9F-4352-B84C-370922534228}" presName="imagNode" presStyleLbl="fgImgPlace1" presStyleIdx="1" presStyleCnt="3" custLinFactNeighborY="274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B827F86C-F4C6-4550-8F96-AF78D10D9030}" type="pres">
      <dgm:prSet presAssocID="{6E8F8949-0211-4814-886B-85A9C40A10CD}" presName="sibTrans" presStyleLbl="sibTrans2D1" presStyleIdx="0" presStyleCnt="0"/>
      <dgm:spPr/>
    </dgm:pt>
    <dgm:pt modelId="{8FAB692F-3A62-4B8A-AC35-FBF51D5363FD}" type="pres">
      <dgm:prSet presAssocID="{A2F00504-B655-4287-97D6-1E55B1691CCC}" presName="compNode" presStyleCnt="0"/>
      <dgm:spPr/>
    </dgm:pt>
    <dgm:pt modelId="{CFDAB9C1-BE5A-41A9-AD38-22BBBE30F1AE}" type="pres">
      <dgm:prSet presAssocID="{A2F00504-B655-4287-97D6-1E55B1691CCC}" presName="bkgdShape" presStyleLbl="node1" presStyleIdx="2" presStyleCnt="3"/>
      <dgm:spPr/>
    </dgm:pt>
    <dgm:pt modelId="{2201A6C4-6059-4007-9D42-7D93259AE2A2}" type="pres">
      <dgm:prSet presAssocID="{A2F00504-B655-4287-97D6-1E55B1691CCC}" presName="nodeTx" presStyleLbl="node1" presStyleIdx="2" presStyleCnt="3">
        <dgm:presLayoutVars>
          <dgm:bulletEnabled val="1"/>
        </dgm:presLayoutVars>
      </dgm:prSet>
      <dgm:spPr/>
    </dgm:pt>
    <dgm:pt modelId="{FF1E37FF-E349-4311-A65C-694DEB16ED42}" type="pres">
      <dgm:prSet presAssocID="{A2F00504-B655-4287-97D6-1E55B1691CCC}" presName="invisiNode" presStyleLbl="node1" presStyleIdx="2" presStyleCnt="3"/>
      <dgm:spPr/>
    </dgm:pt>
    <dgm:pt modelId="{9A7A3F8C-A5CE-4300-90D8-383D6BEBC1A5}" type="pres">
      <dgm:prSet presAssocID="{A2F00504-B655-4287-97D6-1E55B1691CC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3A664515-659A-4253-92D0-7AE5D56130C4}" type="presOf" srcId="{41F3C268-0D9F-4352-B84C-370922534228}" destId="{DD14919D-710E-406B-BADC-EC142B8C0732}" srcOrd="0" destOrd="0" presId="urn:microsoft.com/office/officeart/2005/8/layout/hList7"/>
    <dgm:cxn modelId="{007C7019-F1F0-454D-9D42-F9EEF4753CD0}" srcId="{6B41E3E8-75DD-42F8-8311-0DFAD9E37A59}" destId="{1909380F-49BD-4BEB-A46E-B2D88E5DC072}" srcOrd="0" destOrd="0" parTransId="{7CAC73F4-AEEE-4581-9631-E405840AC6CE}" sibTransId="{CFD94297-DFAF-4D42-B8FE-DCA21EEE125D}"/>
    <dgm:cxn modelId="{BB2D2E2F-F660-429B-9A54-337922EE1D63}" type="presOf" srcId="{A2F00504-B655-4287-97D6-1E55B1691CCC}" destId="{2201A6C4-6059-4007-9D42-7D93259AE2A2}" srcOrd="1" destOrd="0" presId="urn:microsoft.com/office/officeart/2005/8/layout/hList7"/>
    <dgm:cxn modelId="{D55AA231-7365-4EEC-AD11-56AB2B89091E}" srcId="{6B41E3E8-75DD-42F8-8311-0DFAD9E37A59}" destId="{41F3C268-0D9F-4352-B84C-370922534228}" srcOrd="1" destOrd="0" parTransId="{B116EEAB-9055-4043-916F-C1E8FEBF0BA8}" sibTransId="{6E8F8949-0211-4814-886B-85A9C40A10CD}"/>
    <dgm:cxn modelId="{50F9DF6E-26A9-4346-BE46-71C19572D872}" type="presOf" srcId="{1909380F-49BD-4BEB-A46E-B2D88E5DC072}" destId="{9F8C3BE6-075D-429E-BD77-9F5F4C8DD60E}" srcOrd="0" destOrd="0" presId="urn:microsoft.com/office/officeart/2005/8/layout/hList7"/>
    <dgm:cxn modelId="{A1D1B97F-27DD-41EE-A0C1-E2545A8AB899}" srcId="{6B41E3E8-75DD-42F8-8311-0DFAD9E37A59}" destId="{A2F00504-B655-4287-97D6-1E55B1691CCC}" srcOrd="2" destOrd="0" parTransId="{5C21B3B4-488A-496E-AE59-8D1832DFC67E}" sibTransId="{642D7FF4-D594-48B1-B08C-4103FB95334F}"/>
    <dgm:cxn modelId="{6DCE3DB3-F6BA-4912-95B3-9A397CD4557C}" type="presOf" srcId="{A2F00504-B655-4287-97D6-1E55B1691CCC}" destId="{CFDAB9C1-BE5A-41A9-AD38-22BBBE30F1AE}" srcOrd="0" destOrd="0" presId="urn:microsoft.com/office/officeart/2005/8/layout/hList7"/>
    <dgm:cxn modelId="{30EB4FC3-8EF5-4C8A-A6D1-05FC2A1C7C8D}" type="presOf" srcId="{41F3C268-0D9F-4352-B84C-370922534228}" destId="{641A49EE-7779-4ADC-AC13-FAF60D2D1363}" srcOrd="1" destOrd="0" presId="urn:microsoft.com/office/officeart/2005/8/layout/hList7"/>
    <dgm:cxn modelId="{EFC1C2D4-FCB9-4572-99AA-E7420273CB09}" type="presOf" srcId="{1909380F-49BD-4BEB-A46E-B2D88E5DC072}" destId="{5FF73D48-285D-44A1-A827-827882DB126D}" srcOrd="1" destOrd="0" presId="urn:microsoft.com/office/officeart/2005/8/layout/hList7"/>
    <dgm:cxn modelId="{036580D6-63E8-4C62-B9E3-641FE58A1A9D}" type="presOf" srcId="{CFD94297-DFAF-4D42-B8FE-DCA21EEE125D}" destId="{4E8E993D-7606-4169-8960-2F78872B5126}" srcOrd="0" destOrd="0" presId="urn:microsoft.com/office/officeart/2005/8/layout/hList7"/>
    <dgm:cxn modelId="{632784E5-3462-4DBF-91A2-38FF0576730A}" type="presOf" srcId="{6E8F8949-0211-4814-886B-85A9C40A10CD}" destId="{B827F86C-F4C6-4550-8F96-AF78D10D9030}" srcOrd="0" destOrd="0" presId="urn:microsoft.com/office/officeart/2005/8/layout/hList7"/>
    <dgm:cxn modelId="{8DD1F5ED-764D-42B5-BC0C-631C74E5E752}" type="presOf" srcId="{6B41E3E8-75DD-42F8-8311-0DFAD9E37A59}" destId="{5DCC5863-2B34-4FF5-8CA8-F3AA534947CC}" srcOrd="0" destOrd="0" presId="urn:microsoft.com/office/officeart/2005/8/layout/hList7"/>
    <dgm:cxn modelId="{F8F94EC9-07CB-487E-A62D-5FB46B19FEB5}" type="presParOf" srcId="{5DCC5863-2B34-4FF5-8CA8-F3AA534947CC}" destId="{C9B4B645-EEEF-4B8D-BB6C-83670C8602AE}" srcOrd="0" destOrd="0" presId="urn:microsoft.com/office/officeart/2005/8/layout/hList7"/>
    <dgm:cxn modelId="{4C70E1D4-9354-42B1-9F19-DC952CAE5477}" type="presParOf" srcId="{5DCC5863-2B34-4FF5-8CA8-F3AA534947CC}" destId="{BC8B9C6E-833E-4231-A6A7-64975AFA5E9E}" srcOrd="1" destOrd="0" presId="urn:microsoft.com/office/officeart/2005/8/layout/hList7"/>
    <dgm:cxn modelId="{41C26AF7-EE28-4E15-B495-E2D9D5C7F7A4}" type="presParOf" srcId="{BC8B9C6E-833E-4231-A6A7-64975AFA5E9E}" destId="{0B50B2B8-417D-4107-BA5C-AF9DBD94DAE7}" srcOrd="0" destOrd="0" presId="urn:microsoft.com/office/officeart/2005/8/layout/hList7"/>
    <dgm:cxn modelId="{4D6C7C6D-477B-43E6-B998-E1DB3164A6D0}" type="presParOf" srcId="{0B50B2B8-417D-4107-BA5C-AF9DBD94DAE7}" destId="{9F8C3BE6-075D-429E-BD77-9F5F4C8DD60E}" srcOrd="0" destOrd="0" presId="urn:microsoft.com/office/officeart/2005/8/layout/hList7"/>
    <dgm:cxn modelId="{15C91352-3033-4787-947C-0BDFBE4837FF}" type="presParOf" srcId="{0B50B2B8-417D-4107-BA5C-AF9DBD94DAE7}" destId="{5FF73D48-285D-44A1-A827-827882DB126D}" srcOrd="1" destOrd="0" presId="urn:microsoft.com/office/officeart/2005/8/layout/hList7"/>
    <dgm:cxn modelId="{0C9370EA-8DF3-4BBE-A81A-356B12A0E5F9}" type="presParOf" srcId="{0B50B2B8-417D-4107-BA5C-AF9DBD94DAE7}" destId="{276CD771-01B4-478B-B509-346FB11A9EBA}" srcOrd="2" destOrd="0" presId="urn:microsoft.com/office/officeart/2005/8/layout/hList7"/>
    <dgm:cxn modelId="{D88EA320-C959-4823-BFF3-37FF7BD49116}" type="presParOf" srcId="{0B50B2B8-417D-4107-BA5C-AF9DBD94DAE7}" destId="{ECCE76CF-D127-458F-89AB-36355499DAAD}" srcOrd="3" destOrd="0" presId="urn:microsoft.com/office/officeart/2005/8/layout/hList7"/>
    <dgm:cxn modelId="{6FFC29E1-A64A-46CB-A2EC-6C387CDFF14C}" type="presParOf" srcId="{BC8B9C6E-833E-4231-A6A7-64975AFA5E9E}" destId="{4E8E993D-7606-4169-8960-2F78872B5126}" srcOrd="1" destOrd="0" presId="urn:microsoft.com/office/officeart/2005/8/layout/hList7"/>
    <dgm:cxn modelId="{62144D21-DD3D-4D55-B66E-1DDFD009CC2B}" type="presParOf" srcId="{BC8B9C6E-833E-4231-A6A7-64975AFA5E9E}" destId="{233AF8CC-5C54-4BDA-9C23-66EA80D53B61}" srcOrd="2" destOrd="0" presId="urn:microsoft.com/office/officeart/2005/8/layout/hList7"/>
    <dgm:cxn modelId="{3744883F-B204-49BE-87C2-10F62A95110D}" type="presParOf" srcId="{233AF8CC-5C54-4BDA-9C23-66EA80D53B61}" destId="{DD14919D-710E-406B-BADC-EC142B8C0732}" srcOrd="0" destOrd="0" presId="urn:microsoft.com/office/officeart/2005/8/layout/hList7"/>
    <dgm:cxn modelId="{8DE88B80-A9D7-4396-A554-C96643534E62}" type="presParOf" srcId="{233AF8CC-5C54-4BDA-9C23-66EA80D53B61}" destId="{641A49EE-7779-4ADC-AC13-FAF60D2D1363}" srcOrd="1" destOrd="0" presId="urn:microsoft.com/office/officeart/2005/8/layout/hList7"/>
    <dgm:cxn modelId="{5110A4D3-27C8-450F-8339-2A08EAF6D97C}" type="presParOf" srcId="{233AF8CC-5C54-4BDA-9C23-66EA80D53B61}" destId="{0DC01ABA-428A-4324-968E-5A64139BF398}" srcOrd="2" destOrd="0" presId="urn:microsoft.com/office/officeart/2005/8/layout/hList7"/>
    <dgm:cxn modelId="{93778C17-A5E0-448D-8472-85C9CD3A1087}" type="presParOf" srcId="{233AF8CC-5C54-4BDA-9C23-66EA80D53B61}" destId="{DCD2F493-45F9-4FB9-9543-EED57A38F920}" srcOrd="3" destOrd="0" presId="urn:microsoft.com/office/officeart/2005/8/layout/hList7"/>
    <dgm:cxn modelId="{AA053EB6-C326-4F72-8487-988A7AC5CAD0}" type="presParOf" srcId="{BC8B9C6E-833E-4231-A6A7-64975AFA5E9E}" destId="{B827F86C-F4C6-4550-8F96-AF78D10D9030}" srcOrd="3" destOrd="0" presId="urn:microsoft.com/office/officeart/2005/8/layout/hList7"/>
    <dgm:cxn modelId="{0994FEB8-3FC4-48C1-936C-FF273979B9BE}" type="presParOf" srcId="{BC8B9C6E-833E-4231-A6A7-64975AFA5E9E}" destId="{8FAB692F-3A62-4B8A-AC35-FBF51D5363FD}" srcOrd="4" destOrd="0" presId="urn:microsoft.com/office/officeart/2005/8/layout/hList7"/>
    <dgm:cxn modelId="{8BE8AD4E-66D8-4FC8-9958-1E6897351A2A}" type="presParOf" srcId="{8FAB692F-3A62-4B8A-AC35-FBF51D5363FD}" destId="{CFDAB9C1-BE5A-41A9-AD38-22BBBE30F1AE}" srcOrd="0" destOrd="0" presId="urn:microsoft.com/office/officeart/2005/8/layout/hList7"/>
    <dgm:cxn modelId="{8EF15010-70E6-46F7-8047-C01BF82903CE}" type="presParOf" srcId="{8FAB692F-3A62-4B8A-AC35-FBF51D5363FD}" destId="{2201A6C4-6059-4007-9D42-7D93259AE2A2}" srcOrd="1" destOrd="0" presId="urn:microsoft.com/office/officeart/2005/8/layout/hList7"/>
    <dgm:cxn modelId="{6942F627-86F1-461C-AC4B-FB70151E14FB}" type="presParOf" srcId="{8FAB692F-3A62-4B8A-AC35-FBF51D5363FD}" destId="{FF1E37FF-E349-4311-A65C-694DEB16ED42}" srcOrd="2" destOrd="0" presId="urn:microsoft.com/office/officeart/2005/8/layout/hList7"/>
    <dgm:cxn modelId="{9BF458AE-4FD7-4F42-B9F0-7352B2A969CA}" type="presParOf" srcId="{8FAB692F-3A62-4B8A-AC35-FBF51D5363FD}" destId="{9A7A3F8C-A5CE-4300-90D8-383D6BEBC1A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C6F2D5-09ED-4139-BD4E-5E20842EC214}"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s-GT"/>
        </a:p>
      </dgm:t>
    </dgm:pt>
    <dgm:pt modelId="{9A31D5D0-01BC-405B-A5F4-C82FD69DBE92}">
      <dgm:prSet phldrT="[Texto]" custT="1"/>
      <dgm:spPr/>
      <dgm:t>
        <a:bodyPr/>
        <a:lstStyle/>
        <a:p>
          <a:pPr algn="ctr"/>
          <a:r>
            <a:rPr lang="es-GT" sz="1400" dirty="0"/>
            <a:t>ENTRENAMIENTO</a:t>
          </a:r>
        </a:p>
        <a:p>
          <a:pPr algn="ctr"/>
          <a:r>
            <a:rPr lang="es-GT" sz="1600" dirty="0"/>
            <a:t>Programa de formación profesional y la revisión trimestral de las necesidades de formación y entrenamiento. </a:t>
          </a:r>
        </a:p>
        <a:p>
          <a:pPr algn="ctr"/>
          <a:r>
            <a:rPr lang="es-GT" sz="1600" dirty="0"/>
            <a:t>- Programa de Capacitaciones </a:t>
          </a:r>
        </a:p>
        <a:p>
          <a:pPr algn="ctr"/>
          <a:r>
            <a:rPr lang="es-GT" sz="1600" dirty="0"/>
            <a:t>- Estructura Administrativa</a:t>
          </a:r>
        </a:p>
      </dgm:t>
    </dgm:pt>
    <dgm:pt modelId="{859DD41C-79C5-4201-A27B-9B6D1C7AB264}" type="parTrans" cxnId="{8BA5F7A8-2531-4D72-821A-DEB985ED457B}">
      <dgm:prSet/>
      <dgm:spPr/>
      <dgm:t>
        <a:bodyPr/>
        <a:lstStyle/>
        <a:p>
          <a:endParaRPr lang="es-GT"/>
        </a:p>
      </dgm:t>
    </dgm:pt>
    <dgm:pt modelId="{850B79ED-E6BC-4B11-87A3-F60D73B4CEC9}" type="sibTrans" cxnId="{8BA5F7A8-2531-4D72-821A-DEB985ED457B}">
      <dgm:prSet/>
      <dgm:spPr/>
      <dgm:t>
        <a:bodyPr/>
        <a:lstStyle/>
        <a:p>
          <a:endParaRPr lang="es-GT"/>
        </a:p>
      </dgm:t>
    </dgm:pt>
    <dgm:pt modelId="{2A76B2CB-9A74-4C49-822B-3A40B6624D76}">
      <dgm:prSet phldrT="[Texto]" custT="1"/>
      <dgm:spPr/>
      <dgm:t>
        <a:bodyPr/>
        <a:lstStyle/>
        <a:p>
          <a:pPr algn="ctr"/>
          <a:r>
            <a:rPr lang="es-GT" sz="1400" dirty="0"/>
            <a:t>REQUERIMIENTO DE PERSONAL</a:t>
          </a:r>
        </a:p>
        <a:p>
          <a:pPr algn="ctr"/>
          <a:r>
            <a:rPr lang="es-GT" sz="1600" dirty="0"/>
            <a:t>Perfil adecuado para cada puesto con la finalidad de garantizar una atención de calidad, se debe corroborar las características académicas anotadas en el CV, establecer patrones psicológicos y de calidad humana de su personal</a:t>
          </a:r>
        </a:p>
        <a:p>
          <a:pPr algn="ctr"/>
          <a:r>
            <a:rPr lang="es-GT" sz="1600" dirty="0"/>
            <a:t>- Manual de perfil de puestos y funciones</a:t>
          </a:r>
        </a:p>
      </dgm:t>
    </dgm:pt>
    <dgm:pt modelId="{7FDBEFB9-345B-4A2D-83EB-2A1B28E3F1FD}" type="parTrans" cxnId="{57E0E69D-D280-4759-BA66-0070F77765F8}">
      <dgm:prSet/>
      <dgm:spPr/>
      <dgm:t>
        <a:bodyPr/>
        <a:lstStyle/>
        <a:p>
          <a:endParaRPr lang="es-GT"/>
        </a:p>
      </dgm:t>
    </dgm:pt>
    <dgm:pt modelId="{CD82AD42-4495-44AD-85F3-396E8089E8EB}" type="sibTrans" cxnId="{57E0E69D-D280-4759-BA66-0070F77765F8}">
      <dgm:prSet/>
      <dgm:spPr/>
      <dgm:t>
        <a:bodyPr/>
        <a:lstStyle/>
        <a:p>
          <a:endParaRPr lang="es-GT"/>
        </a:p>
      </dgm:t>
    </dgm:pt>
    <dgm:pt modelId="{389CA23E-522B-48B6-BA95-3BC0F1E91D36}">
      <dgm:prSet phldrT="[Texto]" custT="1"/>
      <dgm:spPr/>
      <dgm:t>
        <a:bodyPr/>
        <a:lstStyle/>
        <a:p>
          <a:pPr algn="ctr"/>
          <a:r>
            <a:rPr lang="es-GT" sz="1400" dirty="0"/>
            <a:t>PERSONAL ADICIONAL Y O DE NUEVO INGRESO</a:t>
          </a:r>
        </a:p>
        <a:p>
          <a:pPr algn="ctr"/>
          <a:r>
            <a:rPr lang="es-GT" sz="1600" dirty="0"/>
            <a:t>Contratación de personal temporal cuando alguno de sus profesionales se vea carente para brindar alguna atención especializada necesaria, se debe evidenciar que este personal cuente con las habilidades requeridas para el puesto. (terapistas de lenguaje, terapistas ocupacionales, especialidades médicas, entre otros).</a:t>
          </a:r>
        </a:p>
      </dgm:t>
    </dgm:pt>
    <dgm:pt modelId="{2F35256C-C53F-404C-89E3-4F1A5970FD72}" type="parTrans" cxnId="{53BB3909-522A-4C04-B8E0-C637C4A80BA6}">
      <dgm:prSet/>
      <dgm:spPr/>
      <dgm:t>
        <a:bodyPr/>
        <a:lstStyle/>
        <a:p>
          <a:endParaRPr lang="es-GT"/>
        </a:p>
      </dgm:t>
    </dgm:pt>
    <dgm:pt modelId="{01D0F22A-35EA-4FAD-8AEF-3264DFF61543}" type="sibTrans" cxnId="{53BB3909-522A-4C04-B8E0-C637C4A80BA6}">
      <dgm:prSet/>
      <dgm:spPr/>
      <dgm:t>
        <a:bodyPr/>
        <a:lstStyle/>
        <a:p>
          <a:endParaRPr lang="es-GT"/>
        </a:p>
      </dgm:t>
    </dgm:pt>
    <dgm:pt modelId="{E5C06B1B-4BCE-4880-ACA7-6EEE69F01E32}" type="pres">
      <dgm:prSet presAssocID="{79C6F2D5-09ED-4139-BD4E-5E20842EC214}" presName="Name0" presStyleCnt="0">
        <dgm:presLayoutVars>
          <dgm:dir/>
          <dgm:resizeHandles val="exact"/>
        </dgm:presLayoutVars>
      </dgm:prSet>
      <dgm:spPr/>
    </dgm:pt>
    <dgm:pt modelId="{BB433F1A-02B1-4CAC-BAEA-EE156D5CB3BA}" type="pres">
      <dgm:prSet presAssocID="{79C6F2D5-09ED-4139-BD4E-5E20842EC214}" presName="bkgdShp" presStyleLbl="alignAccFollowNode1" presStyleIdx="0" presStyleCnt="1" custScaleY="62818" custLinFactNeighborX="12823" custLinFactNeighborY="-25213"/>
      <dgm:spPr/>
    </dgm:pt>
    <dgm:pt modelId="{994C3F4D-B2C3-4191-ABBE-E47B958DBFED}" type="pres">
      <dgm:prSet presAssocID="{79C6F2D5-09ED-4139-BD4E-5E20842EC214}" presName="linComp" presStyleCnt="0"/>
      <dgm:spPr/>
    </dgm:pt>
    <dgm:pt modelId="{AE2B614B-4329-4A7A-B8A8-D1653F21D05D}" type="pres">
      <dgm:prSet presAssocID="{9A31D5D0-01BC-405B-A5F4-C82FD69DBE92}" presName="compNode" presStyleCnt="0"/>
      <dgm:spPr/>
    </dgm:pt>
    <dgm:pt modelId="{484DC5BB-224B-4858-B577-00EE22B9DBF8}" type="pres">
      <dgm:prSet presAssocID="{9A31D5D0-01BC-405B-A5F4-C82FD69DBE92}" presName="node" presStyleLbl="node1" presStyleIdx="0" presStyleCnt="3" custScaleX="114523" custScaleY="93473">
        <dgm:presLayoutVars>
          <dgm:bulletEnabled val="1"/>
        </dgm:presLayoutVars>
      </dgm:prSet>
      <dgm:spPr/>
    </dgm:pt>
    <dgm:pt modelId="{C4D165B6-0CDF-4DC5-B8D6-413AB7D5EE64}" type="pres">
      <dgm:prSet presAssocID="{9A31D5D0-01BC-405B-A5F4-C82FD69DBE92}" presName="invisiNode" presStyleLbl="node1" presStyleIdx="0" presStyleCnt="3"/>
      <dgm:spPr/>
    </dgm:pt>
    <dgm:pt modelId="{91C09AEF-8FCD-4461-85D4-CA576D8B5263}" type="pres">
      <dgm:prSet presAssocID="{9A31D5D0-01BC-405B-A5F4-C82FD69DBE92}" presName="imagNode" presStyleLbl="fgImgPlace1" presStyleIdx="0" presStyleCnt="3" custLinFactNeighborX="230" custLinFactNeighborY="-7890"/>
      <dgm:spPr>
        <a:blipFill rotWithShape="1">
          <a:blip xmlns:r="http://schemas.openxmlformats.org/officeDocument/2006/relationships" r:embed="rId1"/>
          <a:stretch>
            <a:fillRect/>
          </a:stretch>
        </a:blipFill>
      </dgm:spPr>
    </dgm:pt>
    <dgm:pt modelId="{33EDF800-DA55-4B67-B8E6-B00745587330}" type="pres">
      <dgm:prSet presAssocID="{850B79ED-E6BC-4B11-87A3-F60D73B4CEC9}" presName="sibTrans" presStyleLbl="sibTrans2D1" presStyleIdx="0" presStyleCnt="0"/>
      <dgm:spPr/>
    </dgm:pt>
    <dgm:pt modelId="{FCF4DB59-A3E4-4C9C-BE12-A91C48853340}" type="pres">
      <dgm:prSet presAssocID="{2A76B2CB-9A74-4C49-822B-3A40B6624D76}" presName="compNode" presStyleCnt="0"/>
      <dgm:spPr/>
    </dgm:pt>
    <dgm:pt modelId="{D3339FE5-2B4A-455C-92C6-7F87F21FD17A}" type="pres">
      <dgm:prSet presAssocID="{2A76B2CB-9A74-4C49-822B-3A40B6624D76}" presName="node" presStyleLbl="node1" presStyleIdx="1" presStyleCnt="3" custScaleX="137741" custScaleY="96261">
        <dgm:presLayoutVars>
          <dgm:bulletEnabled val="1"/>
        </dgm:presLayoutVars>
      </dgm:prSet>
      <dgm:spPr/>
    </dgm:pt>
    <dgm:pt modelId="{62C69D76-0AAF-4F4F-9923-8357EA3F53A8}" type="pres">
      <dgm:prSet presAssocID="{2A76B2CB-9A74-4C49-822B-3A40B6624D76}" presName="invisiNode" presStyleLbl="node1" presStyleIdx="1" presStyleCnt="3"/>
      <dgm:spPr/>
    </dgm:pt>
    <dgm:pt modelId="{549C2CA8-7A3F-4C67-8816-C4DB4B9110D3}" type="pres">
      <dgm:prSet presAssocID="{2A76B2CB-9A74-4C49-822B-3A40B6624D76}" presName="imagNode" presStyleLbl="fgImgPlace1" presStyleIdx="1" presStyleCnt="3" custLinFactNeighborX="654" custLinFactNeighborY="-745"/>
      <dgm:spPr>
        <a:blipFill rotWithShape="1">
          <a:blip xmlns:r="http://schemas.openxmlformats.org/officeDocument/2006/relationships" r:embed="rId2"/>
          <a:stretch>
            <a:fillRect/>
          </a:stretch>
        </a:blipFill>
      </dgm:spPr>
    </dgm:pt>
    <dgm:pt modelId="{3F0199D5-5099-4E52-AA6E-E8430A86BB16}" type="pres">
      <dgm:prSet presAssocID="{CD82AD42-4495-44AD-85F3-396E8089E8EB}" presName="sibTrans" presStyleLbl="sibTrans2D1" presStyleIdx="0" presStyleCnt="0"/>
      <dgm:spPr/>
    </dgm:pt>
    <dgm:pt modelId="{97071052-B896-4B5F-9DAE-F40F9F882344}" type="pres">
      <dgm:prSet presAssocID="{389CA23E-522B-48B6-BA95-3BC0F1E91D36}" presName="compNode" presStyleCnt="0"/>
      <dgm:spPr/>
    </dgm:pt>
    <dgm:pt modelId="{280F056A-5091-42F8-8857-8CB52471F8AB}" type="pres">
      <dgm:prSet presAssocID="{389CA23E-522B-48B6-BA95-3BC0F1E91D36}" presName="node" presStyleLbl="node1" presStyleIdx="2" presStyleCnt="3" custScaleX="144400" custScaleY="105295">
        <dgm:presLayoutVars>
          <dgm:bulletEnabled val="1"/>
        </dgm:presLayoutVars>
      </dgm:prSet>
      <dgm:spPr/>
    </dgm:pt>
    <dgm:pt modelId="{DDCEFEDC-F5E0-4081-9A63-F7D126AA17BD}" type="pres">
      <dgm:prSet presAssocID="{389CA23E-522B-48B6-BA95-3BC0F1E91D36}" presName="invisiNode" presStyleLbl="node1" presStyleIdx="2" presStyleCnt="3"/>
      <dgm:spPr/>
    </dgm:pt>
    <dgm:pt modelId="{D9297497-95F2-4ABE-8F57-C21F1873D32B}" type="pres">
      <dgm:prSet presAssocID="{389CA23E-522B-48B6-BA95-3BC0F1E91D36}" presName="imagNode" presStyleLbl="fgImgPlace1" presStyleIdx="2" presStyleCnt="3" custScaleX="117160" custLinFactNeighborX="4487" custLinFactNeighborY="-421"/>
      <dgm:spPr>
        <a:blipFill rotWithShape="1">
          <a:blip xmlns:r="http://schemas.openxmlformats.org/officeDocument/2006/relationships" r:embed="rId3"/>
          <a:stretch>
            <a:fillRect/>
          </a:stretch>
        </a:blipFill>
      </dgm:spPr>
    </dgm:pt>
  </dgm:ptLst>
  <dgm:cxnLst>
    <dgm:cxn modelId="{53BB3909-522A-4C04-B8E0-C637C4A80BA6}" srcId="{79C6F2D5-09ED-4139-BD4E-5E20842EC214}" destId="{389CA23E-522B-48B6-BA95-3BC0F1E91D36}" srcOrd="2" destOrd="0" parTransId="{2F35256C-C53F-404C-89E3-4F1A5970FD72}" sibTransId="{01D0F22A-35EA-4FAD-8AEF-3264DFF61543}"/>
    <dgm:cxn modelId="{AB35B20B-14D4-4618-B454-F4113BC6C130}" type="presOf" srcId="{2A76B2CB-9A74-4C49-822B-3A40B6624D76}" destId="{D3339FE5-2B4A-455C-92C6-7F87F21FD17A}" srcOrd="0" destOrd="0" presId="urn:microsoft.com/office/officeart/2005/8/layout/pList2"/>
    <dgm:cxn modelId="{5D84F411-D371-436D-912A-F6BC0B3362DA}" type="presOf" srcId="{389CA23E-522B-48B6-BA95-3BC0F1E91D36}" destId="{280F056A-5091-42F8-8857-8CB52471F8AB}" srcOrd="0" destOrd="0" presId="urn:microsoft.com/office/officeart/2005/8/layout/pList2"/>
    <dgm:cxn modelId="{D0072E27-96F1-4DE2-BE67-AB6EAE6C282E}" type="presOf" srcId="{CD82AD42-4495-44AD-85F3-396E8089E8EB}" destId="{3F0199D5-5099-4E52-AA6E-E8430A86BB16}" srcOrd="0" destOrd="0" presId="urn:microsoft.com/office/officeart/2005/8/layout/pList2"/>
    <dgm:cxn modelId="{B3EAD85B-0388-4BD6-BD8A-B1E9427E27D6}" type="presOf" srcId="{9A31D5D0-01BC-405B-A5F4-C82FD69DBE92}" destId="{484DC5BB-224B-4858-B577-00EE22B9DBF8}" srcOrd="0" destOrd="0" presId="urn:microsoft.com/office/officeart/2005/8/layout/pList2"/>
    <dgm:cxn modelId="{618D5546-4DE8-4451-A83D-7E126F2B8F7F}" type="presOf" srcId="{850B79ED-E6BC-4B11-87A3-F60D73B4CEC9}" destId="{33EDF800-DA55-4B67-B8E6-B00745587330}" srcOrd="0" destOrd="0" presId="urn:microsoft.com/office/officeart/2005/8/layout/pList2"/>
    <dgm:cxn modelId="{57E0E69D-D280-4759-BA66-0070F77765F8}" srcId="{79C6F2D5-09ED-4139-BD4E-5E20842EC214}" destId="{2A76B2CB-9A74-4C49-822B-3A40B6624D76}" srcOrd="1" destOrd="0" parTransId="{7FDBEFB9-345B-4A2D-83EB-2A1B28E3F1FD}" sibTransId="{CD82AD42-4495-44AD-85F3-396E8089E8EB}"/>
    <dgm:cxn modelId="{18E26DA7-53DB-4106-A3A7-FA72B60C72AF}" type="presOf" srcId="{79C6F2D5-09ED-4139-BD4E-5E20842EC214}" destId="{E5C06B1B-4BCE-4880-ACA7-6EEE69F01E32}" srcOrd="0" destOrd="0" presId="urn:microsoft.com/office/officeart/2005/8/layout/pList2"/>
    <dgm:cxn modelId="{8BA5F7A8-2531-4D72-821A-DEB985ED457B}" srcId="{79C6F2D5-09ED-4139-BD4E-5E20842EC214}" destId="{9A31D5D0-01BC-405B-A5F4-C82FD69DBE92}" srcOrd="0" destOrd="0" parTransId="{859DD41C-79C5-4201-A27B-9B6D1C7AB264}" sibTransId="{850B79ED-E6BC-4B11-87A3-F60D73B4CEC9}"/>
    <dgm:cxn modelId="{BB4E03A9-A87B-42F9-9D96-5FB0F84628F8}" type="presParOf" srcId="{E5C06B1B-4BCE-4880-ACA7-6EEE69F01E32}" destId="{BB433F1A-02B1-4CAC-BAEA-EE156D5CB3BA}" srcOrd="0" destOrd="0" presId="urn:microsoft.com/office/officeart/2005/8/layout/pList2"/>
    <dgm:cxn modelId="{C97DB837-5419-41DB-9B8E-2F35DCB77A9B}" type="presParOf" srcId="{E5C06B1B-4BCE-4880-ACA7-6EEE69F01E32}" destId="{994C3F4D-B2C3-4191-ABBE-E47B958DBFED}" srcOrd="1" destOrd="0" presId="urn:microsoft.com/office/officeart/2005/8/layout/pList2"/>
    <dgm:cxn modelId="{EE9A7EEA-4C50-44E5-8B7D-1B520F2A8064}" type="presParOf" srcId="{994C3F4D-B2C3-4191-ABBE-E47B958DBFED}" destId="{AE2B614B-4329-4A7A-B8A8-D1653F21D05D}" srcOrd="0" destOrd="0" presId="urn:microsoft.com/office/officeart/2005/8/layout/pList2"/>
    <dgm:cxn modelId="{20199858-17E5-471D-B311-6FA52C7B2918}" type="presParOf" srcId="{AE2B614B-4329-4A7A-B8A8-D1653F21D05D}" destId="{484DC5BB-224B-4858-B577-00EE22B9DBF8}" srcOrd="0" destOrd="0" presId="urn:microsoft.com/office/officeart/2005/8/layout/pList2"/>
    <dgm:cxn modelId="{B4E5D3D4-86D3-45C3-8999-A28D98E4F4C6}" type="presParOf" srcId="{AE2B614B-4329-4A7A-B8A8-D1653F21D05D}" destId="{C4D165B6-0CDF-4DC5-B8D6-413AB7D5EE64}" srcOrd="1" destOrd="0" presId="urn:microsoft.com/office/officeart/2005/8/layout/pList2"/>
    <dgm:cxn modelId="{F9A4765D-391C-4AD2-92EA-948926C5976E}" type="presParOf" srcId="{AE2B614B-4329-4A7A-B8A8-D1653F21D05D}" destId="{91C09AEF-8FCD-4461-85D4-CA576D8B5263}" srcOrd="2" destOrd="0" presId="urn:microsoft.com/office/officeart/2005/8/layout/pList2"/>
    <dgm:cxn modelId="{05717AD7-71DF-41C8-AC05-8C0DFDDDC27B}" type="presParOf" srcId="{994C3F4D-B2C3-4191-ABBE-E47B958DBFED}" destId="{33EDF800-DA55-4B67-B8E6-B00745587330}" srcOrd="1" destOrd="0" presId="urn:microsoft.com/office/officeart/2005/8/layout/pList2"/>
    <dgm:cxn modelId="{E3F48B7D-8348-4595-8071-3325EA79725D}" type="presParOf" srcId="{994C3F4D-B2C3-4191-ABBE-E47B958DBFED}" destId="{FCF4DB59-A3E4-4C9C-BE12-A91C48853340}" srcOrd="2" destOrd="0" presId="urn:microsoft.com/office/officeart/2005/8/layout/pList2"/>
    <dgm:cxn modelId="{EABC28E1-90D5-4C0C-B18A-BD723E7260D8}" type="presParOf" srcId="{FCF4DB59-A3E4-4C9C-BE12-A91C48853340}" destId="{D3339FE5-2B4A-455C-92C6-7F87F21FD17A}" srcOrd="0" destOrd="0" presId="urn:microsoft.com/office/officeart/2005/8/layout/pList2"/>
    <dgm:cxn modelId="{D57ED736-4B33-4FB3-8931-EAE8A3E5053E}" type="presParOf" srcId="{FCF4DB59-A3E4-4C9C-BE12-A91C48853340}" destId="{62C69D76-0AAF-4F4F-9923-8357EA3F53A8}" srcOrd="1" destOrd="0" presId="urn:microsoft.com/office/officeart/2005/8/layout/pList2"/>
    <dgm:cxn modelId="{DF2FC58A-A95B-463E-951B-0C6FD327D2D5}" type="presParOf" srcId="{FCF4DB59-A3E4-4C9C-BE12-A91C48853340}" destId="{549C2CA8-7A3F-4C67-8816-C4DB4B9110D3}" srcOrd="2" destOrd="0" presId="urn:microsoft.com/office/officeart/2005/8/layout/pList2"/>
    <dgm:cxn modelId="{1F0BB834-D630-4E1A-AED1-6FFF275D694E}" type="presParOf" srcId="{994C3F4D-B2C3-4191-ABBE-E47B958DBFED}" destId="{3F0199D5-5099-4E52-AA6E-E8430A86BB16}" srcOrd="3" destOrd="0" presId="urn:microsoft.com/office/officeart/2005/8/layout/pList2"/>
    <dgm:cxn modelId="{94310972-67EE-4AEC-8274-FE7854D30D47}" type="presParOf" srcId="{994C3F4D-B2C3-4191-ABBE-E47B958DBFED}" destId="{97071052-B896-4B5F-9DAE-F40F9F882344}" srcOrd="4" destOrd="0" presId="urn:microsoft.com/office/officeart/2005/8/layout/pList2"/>
    <dgm:cxn modelId="{6E11533E-D5B3-48AE-A856-28048F622CE4}" type="presParOf" srcId="{97071052-B896-4B5F-9DAE-F40F9F882344}" destId="{280F056A-5091-42F8-8857-8CB52471F8AB}" srcOrd="0" destOrd="0" presId="urn:microsoft.com/office/officeart/2005/8/layout/pList2"/>
    <dgm:cxn modelId="{92A7E12C-43FD-4EF1-8C97-25230C1C9368}" type="presParOf" srcId="{97071052-B896-4B5F-9DAE-F40F9F882344}" destId="{DDCEFEDC-F5E0-4081-9A63-F7D126AA17BD}" srcOrd="1" destOrd="0" presId="urn:microsoft.com/office/officeart/2005/8/layout/pList2"/>
    <dgm:cxn modelId="{8C2C61FD-FA2D-410D-BC6D-A79C83721AE0}" type="presParOf" srcId="{97071052-B896-4B5F-9DAE-F40F9F882344}" destId="{D9297497-95F2-4ABE-8F57-C21F1873D32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0C6DB0-D4D5-47B2-A482-CF308C59C483}" type="doc">
      <dgm:prSet loTypeId="urn:microsoft.com/office/officeart/2005/8/layout/pyramid2" loCatId="list" qsTypeId="urn:microsoft.com/office/officeart/2005/8/quickstyle/simple3" qsCatId="simple" csTypeId="urn:microsoft.com/office/officeart/2005/8/colors/colorful4" csCatId="colorful" phldr="1"/>
      <dgm:spPr/>
      <dgm:t>
        <a:bodyPr/>
        <a:lstStyle/>
        <a:p>
          <a:endParaRPr lang="es-GT"/>
        </a:p>
      </dgm:t>
    </dgm:pt>
    <dgm:pt modelId="{385D6210-76B2-4391-83F4-A67DE74ED0A8}">
      <dgm:prSet phldrT="[Texto]"/>
      <dgm:spPr/>
      <dgm:t>
        <a:bodyPr/>
        <a:lstStyle/>
        <a:p>
          <a:r>
            <a:rPr lang="es-GT" dirty="0"/>
            <a:t>IDONEIDAD</a:t>
          </a:r>
        </a:p>
      </dgm:t>
    </dgm:pt>
    <dgm:pt modelId="{44F7F04F-2AA8-4961-8A57-FE371D3A900B}" type="parTrans" cxnId="{EF6688C0-DE6E-41E0-9326-0564E36A4E78}">
      <dgm:prSet/>
      <dgm:spPr/>
      <dgm:t>
        <a:bodyPr/>
        <a:lstStyle/>
        <a:p>
          <a:endParaRPr lang="es-GT"/>
        </a:p>
      </dgm:t>
    </dgm:pt>
    <dgm:pt modelId="{BEDDD234-37CC-4A77-A34B-A9464A2B40B6}" type="sibTrans" cxnId="{EF6688C0-DE6E-41E0-9326-0564E36A4E78}">
      <dgm:prSet/>
      <dgm:spPr/>
      <dgm:t>
        <a:bodyPr/>
        <a:lstStyle/>
        <a:p>
          <a:endParaRPr lang="es-GT"/>
        </a:p>
      </dgm:t>
    </dgm:pt>
    <dgm:pt modelId="{568C257D-ECA6-459B-9031-7A416CB1454C}">
      <dgm:prSet phldrT="[Texto]"/>
      <dgm:spPr/>
      <dgm:t>
        <a:bodyPr/>
        <a:lstStyle/>
        <a:p>
          <a:pPr algn="ctr"/>
          <a:r>
            <a:rPr lang="es-GT" dirty="0"/>
            <a:t>FORMACIÓN</a:t>
          </a:r>
        </a:p>
      </dgm:t>
    </dgm:pt>
    <dgm:pt modelId="{80F46C46-9045-4EE9-AFA4-BEDDCD19F9CF}" type="parTrans" cxnId="{005AB867-F3CA-468F-9B36-86C5C87A1C07}">
      <dgm:prSet/>
      <dgm:spPr/>
      <dgm:t>
        <a:bodyPr/>
        <a:lstStyle/>
        <a:p>
          <a:endParaRPr lang="es-GT"/>
        </a:p>
      </dgm:t>
    </dgm:pt>
    <dgm:pt modelId="{1E6BCA6F-C334-43B0-BF7C-42A8D9460316}" type="sibTrans" cxnId="{005AB867-F3CA-468F-9B36-86C5C87A1C07}">
      <dgm:prSet/>
      <dgm:spPr/>
      <dgm:t>
        <a:bodyPr/>
        <a:lstStyle/>
        <a:p>
          <a:endParaRPr lang="es-GT"/>
        </a:p>
      </dgm:t>
    </dgm:pt>
    <dgm:pt modelId="{7E62D86B-E2C2-4108-BB66-576D161064E2}">
      <dgm:prSet phldrT="[Texto]"/>
      <dgm:spPr/>
      <dgm:t>
        <a:bodyPr/>
        <a:lstStyle/>
        <a:p>
          <a:r>
            <a:rPr lang="es-GT" dirty="0"/>
            <a:t>APROBACION DE PROCESO DE SELECCIÓN</a:t>
          </a:r>
        </a:p>
      </dgm:t>
    </dgm:pt>
    <dgm:pt modelId="{78C4ED79-CA88-4F86-9C83-28CCE270F0D4}" type="parTrans" cxnId="{C578C931-59F0-4FF0-9300-D159C2EF1D3A}">
      <dgm:prSet/>
      <dgm:spPr/>
      <dgm:t>
        <a:bodyPr/>
        <a:lstStyle/>
        <a:p>
          <a:endParaRPr lang="es-GT"/>
        </a:p>
      </dgm:t>
    </dgm:pt>
    <dgm:pt modelId="{E7419971-4B68-4BF2-933A-A001194122AE}" type="sibTrans" cxnId="{C578C931-59F0-4FF0-9300-D159C2EF1D3A}">
      <dgm:prSet/>
      <dgm:spPr/>
      <dgm:t>
        <a:bodyPr/>
        <a:lstStyle/>
        <a:p>
          <a:endParaRPr lang="es-GT"/>
        </a:p>
      </dgm:t>
    </dgm:pt>
    <dgm:pt modelId="{B1976577-30DF-40E4-BEA5-EF1F7B18C3D2}">
      <dgm:prSet phldrT="[Texto]"/>
      <dgm:spPr/>
      <dgm:t>
        <a:bodyPr/>
        <a:lstStyle/>
        <a:p>
          <a:r>
            <a:rPr lang="es-GT" dirty="0"/>
            <a:t>CAPACITACIÓN</a:t>
          </a:r>
        </a:p>
      </dgm:t>
    </dgm:pt>
    <dgm:pt modelId="{E193B653-2104-4F37-AE78-53C06BA6F322}" type="parTrans" cxnId="{F600515C-68ED-4532-A017-5A1CEDFB76E7}">
      <dgm:prSet/>
      <dgm:spPr/>
      <dgm:t>
        <a:bodyPr/>
        <a:lstStyle/>
        <a:p>
          <a:endParaRPr lang="es-GT"/>
        </a:p>
      </dgm:t>
    </dgm:pt>
    <dgm:pt modelId="{0B57AF56-D3A8-45CD-AFE4-A7CCDF01A3E8}" type="sibTrans" cxnId="{F600515C-68ED-4532-A017-5A1CEDFB76E7}">
      <dgm:prSet/>
      <dgm:spPr/>
      <dgm:t>
        <a:bodyPr/>
        <a:lstStyle/>
        <a:p>
          <a:endParaRPr lang="es-GT"/>
        </a:p>
      </dgm:t>
    </dgm:pt>
    <dgm:pt modelId="{6C992E64-D230-4785-A1EA-CE7CC5719D89}" type="pres">
      <dgm:prSet presAssocID="{6E0C6DB0-D4D5-47B2-A482-CF308C59C483}" presName="compositeShape" presStyleCnt="0">
        <dgm:presLayoutVars>
          <dgm:dir/>
          <dgm:resizeHandles/>
        </dgm:presLayoutVars>
      </dgm:prSet>
      <dgm:spPr/>
    </dgm:pt>
    <dgm:pt modelId="{63C9D700-4534-4A27-B1C6-90E48E5FC6DD}" type="pres">
      <dgm:prSet presAssocID="{6E0C6DB0-D4D5-47B2-A482-CF308C59C483}" presName="pyramid" presStyleLbl="node1" presStyleIdx="0" presStyleCnt="1"/>
      <dgm:spPr/>
    </dgm:pt>
    <dgm:pt modelId="{71FF606A-AD02-4124-BA51-0CE0D6D0B52E}" type="pres">
      <dgm:prSet presAssocID="{6E0C6DB0-D4D5-47B2-A482-CF308C59C483}" presName="theList" presStyleCnt="0"/>
      <dgm:spPr/>
    </dgm:pt>
    <dgm:pt modelId="{E2732E0B-CED8-45CD-8C12-1BDA03C4E8FE}" type="pres">
      <dgm:prSet presAssocID="{385D6210-76B2-4391-83F4-A67DE74ED0A8}" presName="aNode" presStyleLbl="fgAcc1" presStyleIdx="0" presStyleCnt="4" custLinFactY="299488" custLinFactNeighborX="1097" custLinFactNeighborY="300000">
        <dgm:presLayoutVars>
          <dgm:bulletEnabled val="1"/>
        </dgm:presLayoutVars>
      </dgm:prSet>
      <dgm:spPr/>
    </dgm:pt>
    <dgm:pt modelId="{A5D8BB4A-0EEA-4D8B-A025-05B9D8880671}" type="pres">
      <dgm:prSet presAssocID="{385D6210-76B2-4391-83F4-A67DE74ED0A8}" presName="aSpace" presStyleCnt="0"/>
      <dgm:spPr/>
    </dgm:pt>
    <dgm:pt modelId="{90420842-5FF2-4209-91F5-2FC13D50B89E}" type="pres">
      <dgm:prSet presAssocID="{568C257D-ECA6-459B-9031-7A416CB1454C}" presName="aNode" presStyleLbl="fgAcc1" presStyleIdx="1" presStyleCnt="4" custLinFactY="99829" custLinFactNeighborX="1463" custLinFactNeighborY="100000">
        <dgm:presLayoutVars>
          <dgm:bulletEnabled val="1"/>
        </dgm:presLayoutVars>
      </dgm:prSet>
      <dgm:spPr/>
    </dgm:pt>
    <dgm:pt modelId="{B7FF33D6-B2C8-4A9B-88F5-8B9A3BC222F2}" type="pres">
      <dgm:prSet presAssocID="{568C257D-ECA6-459B-9031-7A416CB1454C}" presName="aSpace" presStyleCnt="0"/>
      <dgm:spPr/>
    </dgm:pt>
    <dgm:pt modelId="{8461BAC6-C624-4904-8F2D-E864635F9DFF}" type="pres">
      <dgm:prSet presAssocID="{7E62D86B-E2C2-4108-BB66-576D161064E2}" presName="aNode" presStyleLbl="fgAcc1" presStyleIdx="2" presStyleCnt="4" custLinFactY="-200000" custLinFactNeighborX="-366" custLinFactNeighborY="-207967">
        <dgm:presLayoutVars>
          <dgm:bulletEnabled val="1"/>
        </dgm:presLayoutVars>
      </dgm:prSet>
      <dgm:spPr/>
    </dgm:pt>
    <dgm:pt modelId="{F00EB5E7-3B6C-4280-9811-93E043C352D9}" type="pres">
      <dgm:prSet presAssocID="{7E62D86B-E2C2-4108-BB66-576D161064E2}" presName="aSpace" presStyleCnt="0"/>
      <dgm:spPr/>
    </dgm:pt>
    <dgm:pt modelId="{F08769BD-D403-41C3-94C1-D440DEF5165E}" type="pres">
      <dgm:prSet presAssocID="{B1976577-30DF-40E4-BEA5-EF1F7B18C3D2}" presName="aNode" presStyleLbl="fgAcc1" presStyleIdx="3" presStyleCnt="4" custLinFactY="-199659" custLinFactNeighborX="1097" custLinFactNeighborY="-200000">
        <dgm:presLayoutVars>
          <dgm:bulletEnabled val="1"/>
        </dgm:presLayoutVars>
      </dgm:prSet>
      <dgm:spPr/>
    </dgm:pt>
    <dgm:pt modelId="{2F7EB3EC-4C88-483F-A0F8-E85386C33079}" type="pres">
      <dgm:prSet presAssocID="{B1976577-30DF-40E4-BEA5-EF1F7B18C3D2}" presName="aSpace" presStyleCnt="0"/>
      <dgm:spPr/>
    </dgm:pt>
  </dgm:ptLst>
  <dgm:cxnLst>
    <dgm:cxn modelId="{43E1F31D-EE6F-4A1B-91A2-46F73E1E4FDD}" type="presOf" srcId="{385D6210-76B2-4391-83F4-A67DE74ED0A8}" destId="{E2732E0B-CED8-45CD-8C12-1BDA03C4E8FE}" srcOrd="0" destOrd="0" presId="urn:microsoft.com/office/officeart/2005/8/layout/pyramid2"/>
    <dgm:cxn modelId="{C578C931-59F0-4FF0-9300-D159C2EF1D3A}" srcId="{6E0C6DB0-D4D5-47B2-A482-CF308C59C483}" destId="{7E62D86B-E2C2-4108-BB66-576D161064E2}" srcOrd="2" destOrd="0" parTransId="{78C4ED79-CA88-4F86-9C83-28CCE270F0D4}" sibTransId="{E7419971-4B68-4BF2-933A-A001194122AE}"/>
    <dgm:cxn modelId="{F600515C-68ED-4532-A017-5A1CEDFB76E7}" srcId="{6E0C6DB0-D4D5-47B2-A482-CF308C59C483}" destId="{B1976577-30DF-40E4-BEA5-EF1F7B18C3D2}" srcOrd="3" destOrd="0" parTransId="{E193B653-2104-4F37-AE78-53C06BA6F322}" sibTransId="{0B57AF56-D3A8-45CD-AFE4-A7CCDF01A3E8}"/>
    <dgm:cxn modelId="{005AB867-F3CA-468F-9B36-86C5C87A1C07}" srcId="{6E0C6DB0-D4D5-47B2-A482-CF308C59C483}" destId="{568C257D-ECA6-459B-9031-7A416CB1454C}" srcOrd="1" destOrd="0" parTransId="{80F46C46-9045-4EE9-AFA4-BEDDCD19F9CF}" sibTransId="{1E6BCA6F-C334-43B0-BF7C-42A8D9460316}"/>
    <dgm:cxn modelId="{55AF9B71-E259-4429-8FE1-41C6D47FA9DB}" type="presOf" srcId="{B1976577-30DF-40E4-BEA5-EF1F7B18C3D2}" destId="{F08769BD-D403-41C3-94C1-D440DEF5165E}" srcOrd="0" destOrd="0" presId="urn:microsoft.com/office/officeart/2005/8/layout/pyramid2"/>
    <dgm:cxn modelId="{88896383-8C18-47D8-9EA2-E917BA42FD4C}" type="presOf" srcId="{7E62D86B-E2C2-4108-BB66-576D161064E2}" destId="{8461BAC6-C624-4904-8F2D-E864635F9DFF}" srcOrd="0" destOrd="0" presId="urn:microsoft.com/office/officeart/2005/8/layout/pyramid2"/>
    <dgm:cxn modelId="{496C26BD-CE41-4AFC-9146-4389E1345223}" type="presOf" srcId="{6E0C6DB0-D4D5-47B2-A482-CF308C59C483}" destId="{6C992E64-D230-4785-A1EA-CE7CC5719D89}" srcOrd="0" destOrd="0" presId="urn:microsoft.com/office/officeart/2005/8/layout/pyramid2"/>
    <dgm:cxn modelId="{EF6688C0-DE6E-41E0-9326-0564E36A4E78}" srcId="{6E0C6DB0-D4D5-47B2-A482-CF308C59C483}" destId="{385D6210-76B2-4391-83F4-A67DE74ED0A8}" srcOrd="0" destOrd="0" parTransId="{44F7F04F-2AA8-4961-8A57-FE371D3A900B}" sibTransId="{BEDDD234-37CC-4A77-A34B-A9464A2B40B6}"/>
    <dgm:cxn modelId="{3122DAD7-16F6-4A93-BE76-0A248B07FA66}" type="presOf" srcId="{568C257D-ECA6-459B-9031-7A416CB1454C}" destId="{90420842-5FF2-4209-91F5-2FC13D50B89E}" srcOrd="0" destOrd="0" presId="urn:microsoft.com/office/officeart/2005/8/layout/pyramid2"/>
    <dgm:cxn modelId="{587EF196-AE24-40D8-ABCB-502311949221}" type="presParOf" srcId="{6C992E64-D230-4785-A1EA-CE7CC5719D89}" destId="{63C9D700-4534-4A27-B1C6-90E48E5FC6DD}" srcOrd="0" destOrd="0" presId="urn:microsoft.com/office/officeart/2005/8/layout/pyramid2"/>
    <dgm:cxn modelId="{093C4C72-D323-4855-881B-0BF0D5949928}" type="presParOf" srcId="{6C992E64-D230-4785-A1EA-CE7CC5719D89}" destId="{71FF606A-AD02-4124-BA51-0CE0D6D0B52E}" srcOrd="1" destOrd="0" presId="urn:microsoft.com/office/officeart/2005/8/layout/pyramid2"/>
    <dgm:cxn modelId="{AD12CE50-176F-47E9-9811-78A2A7831633}" type="presParOf" srcId="{71FF606A-AD02-4124-BA51-0CE0D6D0B52E}" destId="{E2732E0B-CED8-45CD-8C12-1BDA03C4E8FE}" srcOrd="0" destOrd="0" presId="urn:microsoft.com/office/officeart/2005/8/layout/pyramid2"/>
    <dgm:cxn modelId="{A14C61F3-A797-489E-9CDF-66307955CD6B}" type="presParOf" srcId="{71FF606A-AD02-4124-BA51-0CE0D6D0B52E}" destId="{A5D8BB4A-0EEA-4D8B-A025-05B9D8880671}" srcOrd="1" destOrd="0" presId="urn:microsoft.com/office/officeart/2005/8/layout/pyramid2"/>
    <dgm:cxn modelId="{C3A0E18F-4318-4688-9BB7-5BC6D9858423}" type="presParOf" srcId="{71FF606A-AD02-4124-BA51-0CE0D6D0B52E}" destId="{90420842-5FF2-4209-91F5-2FC13D50B89E}" srcOrd="2" destOrd="0" presId="urn:microsoft.com/office/officeart/2005/8/layout/pyramid2"/>
    <dgm:cxn modelId="{76F03647-B8B5-487D-A152-FD89901F15F1}" type="presParOf" srcId="{71FF606A-AD02-4124-BA51-0CE0D6D0B52E}" destId="{B7FF33D6-B2C8-4A9B-88F5-8B9A3BC222F2}" srcOrd="3" destOrd="0" presId="urn:microsoft.com/office/officeart/2005/8/layout/pyramid2"/>
    <dgm:cxn modelId="{21582F9E-173B-4222-8B8F-B263628B00F2}" type="presParOf" srcId="{71FF606A-AD02-4124-BA51-0CE0D6D0B52E}" destId="{8461BAC6-C624-4904-8F2D-E864635F9DFF}" srcOrd="4" destOrd="0" presId="urn:microsoft.com/office/officeart/2005/8/layout/pyramid2"/>
    <dgm:cxn modelId="{4076E303-33AC-45D6-9652-BE03B9CC0D16}" type="presParOf" srcId="{71FF606A-AD02-4124-BA51-0CE0D6D0B52E}" destId="{F00EB5E7-3B6C-4280-9811-93E043C352D9}" srcOrd="5" destOrd="0" presId="urn:microsoft.com/office/officeart/2005/8/layout/pyramid2"/>
    <dgm:cxn modelId="{B4188D41-99B2-4924-9F14-4E7228218842}" type="presParOf" srcId="{71FF606A-AD02-4124-BA51-0CE0D6D0B52E}" destId="{F08769BD-D403-41C3-94C1-D440DEF5165E}" srcOrd="6" destOrd="0" presId="urn:microsoft.com/office/officeart/2005/8/layout/pyramid2"/>
    <dgm:cxn modelId="{CFCA85B5-8B2A-48BD-AA11-267400F8BBB0}" type="presParOf" srcId="{71FF606A-AD02-4124-BA51-0CE0D6D0B52E}" destId="{2F7EB3EC-4C88-483F-A0F8-E85386C3307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481506-F4C9-45DF-863D-634A658F7AD9}"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s-GT"/>
        </a:p>
      </dgm:t>
    </dgm:pt>
    <dgm:pt modelId="{B8A6DD75-B537-4D06-A1A5-6E269CD7BF1F}">
      <dgm:prSet phldrT="[Texto]"/>
      <dgm:spPr/>
      <dgm:t>
        <a:bodyPr/>
        <a:lstStyle/>
        <a:p>
          <a:r>
            <a:rPr lang="es-GT" dirty="0"/>
            <a:t>Red primaria o familiar</a:t>
          </a:r>
        </a:p>
      </dgm:t>
    </dgm:pt>
    <dgm:pt modelId="{AF7CB74F-6C4F-492D-9438-06861A0D0C5B}" type="parTrans" cxnId="{B5BA424F-7D0A-4AF4-8CF7-51614FA50067}">
      <dgm:prSet/>
      <dgm:spPr/>
      <dgm:t>
        <a:bodyPr/>
        <a:lstStyle/>
        <a:p>
          <a:endParaRPr lang="es-GT"/>
        </a:p>
      </dgm:t>
    </dgm:pt>
    <dgm:pt modelId="{E276E01A-4300-41D6-A7A7-1BC94C9A5E52}" type="sibTrans" cxnId="{B5BA424F-7D0A-4AF4-8CF7-51614FA50067}">
      <dgm:prSet/>
      <dgm:spPr/>
      <dgm:t>
        <a:bodyPr/>
        <a:lstStyle/>
        <a:p>
          <a:endParaRPr lang="es-GT"/>
        </a:p>
      </dgm:t>
    </dgm:pt>
    <dgm:pt modelId="{FCF237A4-0A5E-4B6E-B89C-D157934D6A2E}">
      <dgm:prSet phldrT="[Texto]"/>
      <dgm:spPr/>
      <dgm:t>
        <a:bodyPr/>
        <a:lstStyle/>
        <a:p>
          <a:r>
            <a:rPr lang="es-GT" dirty="0"/>
            <a:t>Red Secundaria o comunitaria</a:t>
          </a:r>
        </a:p>
      </dgm:t>
    </dgm:pt>
    <dgm:pt modelId="{918D0C00-24E0-46CF-B631-8C76C4CDD1FE}" type="parTrans" cxnId="{447FC6EA-960F-4005-B86C-6F7BD490F960}">
      <dgm:prSet/>
      <dgm:spPr/>
      <dgm:t>
        <a:bodyPr/>
        <a:lstStyle/>
        <a:p>
          <a:endParaRPr lang="es-GT"/>
        </a:p>
      </dgm:t>
    </dgm:pt>
    <dgm:pt modelId="{87B80DC7-4A05-41FA-83A3-444FA0050078}" type="sibTrans" cxnId="{447FC6EA-960F-4005-B86C-6F7BD490F960}">
      <dgm:prSet/>
      <dgm:spPr/>
      <dgm:t>
        <a:bodyPr/>
        <a:lstStyle/>
        <a:p>
          <a:endParaRPr lang="es-GT"/>
        </a:p>
      </dgm:t>
    </dgm:pt>
    <dgm:pt modelId="{DF12600B-16C7-424C-8FFF-B62B6C6F8FA2}">
      <dgm:prSet phldrT="[Texto]"/>
      <dgm:spPr/>
      <dgm:t>
        <a:bodyPr/>
        <a:lstStyle/>
        <a:p>
          <a:r>
            <a:rPr lang="es-GT" dirty="0"/>
            <a:t>Red formal o institucional</a:t>
          </a:r>
        </a:p>
      </dgm:t>
    </dgm:pt>
    <dgm:pt modelId="{110E4808-0BB9-48DA-A0B7-B1ED01DE807C}" type="parTrans" cxnId="{4B24F3F6-5695-4C47-A98E-984CB83BCCE8}">
      <dgm:prSet/>
      <dgm:spPr/>
      <dgm:t>
        <a:bodyPr/>
        <a:lstStyle/>
        <a:p>
          <a:endParaRPr lang="es-GT"/>
        </a:p>
      </dgm:t>
    </dgm:pt>
    <dgm:pt modelId="{F748F3D1-1416-46E8-ABA1-C65009CD0FAB}" type="sibTrans" cxnId="{4B24F3F6-5695-4C47-A98E-984CB83BCCE8}">
      <dgm:prSet/>
      <dgm:spPr/>
      <dgm:t>
        <a:bodyPr/>
        <a:lstStyle/>
        <a:p>
          <a:endParaRPr lang="es-GT"/>
        </a:p>
      </dgm:t>
    </dgm:pt>
    <dgm:pt modelId="{77FF7FFF-50D9-49EE-B09B-64992EFE6263}" type="pres">
      <dgm:prSet presAssocID="{5D481506-F4C9-45DF-863D-634A658F7AD9}" presName="cycle" presStyleCnt="0">
        <dgm:presLayoutVars>
          <dgm:dir/>
          <dgm:resizeHandles val="exact"/>
        </dgm:presLayoutVars>
      </dgm:prSet>
      <dgm:spPr/>
    </dgm:pt>
    <dgm:pt modelId="{C004E139-79A6-4350-980D-EA0AAF60263D}" type="pres">
      <dgm:prSet presAssocID="{B8A6DD75-B537-4D06-A1A5-6E269CD7BF1F}" presName="node" presStyleLbl="node1" presStyleIdx="0" presStyleCnt="3" custScaleX="99231" custRadScaleRad="94985" custRadScaleInc="-9737">
        <dgm:presLayoutVars>
          <dgm:bulletEnabled val="1"/>
        </dgm:presLayoutVars>
      </dgm:prSet>
      <dgm:spPr/>
    </dgm:pt>
    <dgm:pt modelId="{A88A2713-600A-40CB-8420-0ECFC79E58AB}" type="pres">
      <dgm:prSet presAssocID="{E276E01A-4300-41D6-A7A7-1BC94C9A5E52}" presName="sibTrans" presStyleLbl="sibTrans2D1" presStyleIdx="0" presStyleCnt="3"/>
      <dgm:spPr/>
    </dgm:pt>
    <dgm:pt modelId="{9EAA309D-613B-4123-A740-3BCA64979950}" type="pres">
      <dgm:prSet presAssocID="{E276E01A-4300-41D6-A7A7-1BC94C9A5E52}" presName="connectorText" presStyleLbl="sibTrans2D1" presStyleIdx="0" presStyleCnt="3"/>
      <dgm:spPr/>
    </dgm:pt>
    <dgm:pt modelId="{54CDD4AB-E68A-45F9-BAA4-548984478E7C}" type="pres">
      <dgm:prSet presAssocID="{FCF237A4-0A5E-4B6E-B89C-D157934D6A2E}" presName="node" presStyleLbl="node1" presStyleIdx="1" presStyleCnt="3">
        <dgm:presLayoutVars>
          <dgm:bulletEnabled val="1"/>
        </dgm:presLayoutVars>
      </dgm:prSet>
      <dgm:spPr/>
    </dgm:pt>
    <dgm:pt modelId="{5C512FF2-776E-426A-934F-49E19A0FA883}" type="pres">
      <dgm:prSet presAssocID="{87B80DC7-4A05-41FA-83A3-444FA0050078}" presName="sibTrans" presStyleLbl="sibTrans2D1" presStyleIdx="1" presStyleCnt="3"/>
      <dgm:spPr/>
    </dgm:pt>
    <dgm:pt modelId="{5837C5A0-8FC6-4B09-8E66-04B9C6C8D917}" type="pres">
      <dgm:prSet presAssocID="{87B80DC7-4A05-41FA-83A3-444FA0050078}" presName="connectorText" presStyleLbl="sibTrans2D1" presStyleIdx="1" presStyleCnt="3"/>
      <dgm:spPr/>
    </dgm:pt>
    <dgm:pt modelId="{84A900E7-5D9B-4DDB-ACAE-874BC6F77F94}" type="pres">
      <dgm:prSet presAssocID="{DF12600B-16C7-424C-8FFF-B62B6C6F8FA2}" presName="node" presStyleLbl="node1" presStyleIdx="2" presStyleCnt="3">
        <dgm:presLayoutVars>
          <dgm:bulletEnabled val="1"/>
        </dgm:presLayoutVars>
      </dgm:prSet>
      <dgm:spPr/>
    </dgm:pt>
    <dgm:pt modelId="{36E30881-2B2E-4B96-BC56-8A385BF650BC}" type="pres">
      <dgm:prSet presAssocID="{F748F3D1-1416-46E8-ABA1-C65009CD0FAB}" presName="sibTrans" presStyleLbl="sibTrans2D1" presStyleIdx="2" presStyleCnt="3"/>
      <dgm:spPr/>
    </dgm:pt>
    <dgm:pt modelId="{9AB3900D-B81E-4BB7-A6AB-75B174531FDA}" type="pres">
      <dgm:prSet presAssocID="{F748F3D1-1416-46E8-ABA1-C65009CD0FAB}" presName="connectorText" presStyleLbl="sibTrans2D1" presStyleIdx="2" presStyleCnt="3"/>
      <dgm:spPr/>
    </dgm:pt>
  </dgm:ptLst>
  <dgm:cxnLst>
    <dgm:cxn modelId="{5F0A0500-8EAE-4469-9F7D-5857E8B7C1A2}" type="presOf" srcId="{FCF237A4-0A5E-4B6E-B89C-D157934D6A2E}" destId="{54CDD4AB-E68A-45F9-BAA4-548984478E7C}" srcOrd="0" destOrd="0" presId="urn:microsoft.com/office/officeart/2005/8/layout/cycle2"/>
    <dgm:cxn modelId="{E3ACF221-25D4-4AAF-B4B3-E923AD311D71}" type="presOf" srcId="{DF12600B-16C7-424C-8FFF-B62B6C6F8FA2}" destId="{84A900E7-5D9B-4DDB-ACAE-874BC6F77F94}" srcOrd="0" destOrd="0" presId="urn:microsoft.com/office/officeart/2005/8/layout/cycle2"/>
    <dgm:cxn modelId="{6B61A942-EFA2-4383-AF08-6D3E64638334}" type="presOf" srcId="{E276E01A-4300-41D6-A7A7-1BC94C9A5E52}" destId="{A88A2713-600A-40CB-8420-0ECFC79E58AB}" srcOrd="0" destOrd="0" presId="urn:microsoft.com/office/officeart/2005/8/layout/cycle2"/>
    <dgm:cxn modelId="{1C3C5365-1105-4A2F-BF3D-C46F78F640ED}" type="presOf" srcId="{B8A6DD75-B537-4D06-A1A5-6E269CD7BF1F}" destId="{C004E139-79A6-4350-980D-EA0AAF60263D}" srcOrd="0" destOrd="0" presId="urn:microsoft.com/office/officeart/2005/8/layout/cycle2"/>
    <dgm:cxn modelId="{C8F2FD67-49AE-4241-A822-97A219B36D4A}" type="presOf" srcId="{87B80DC7-4A05-41FA-83A3-444FA0050078}" destId="{5837C5A0-8FC6-4B09-8E66-04B9C6C8D917}" srcOrd="1" destOrd="0" presId="urn:microsoft.com/office/officeart/2005/8/layout/cycle2"/>
    <dgm:cxn modelId="{B5BA424F-7D0A-4AF4-8CF7-51614FA50067}" srcId="{5D481506-F4C9-45DF-863D-634A658F7AD9}" destId="{B8A6DD75-B537-4D06-A1A5-6E269CD7BF1F}" srcOrd="0" destOrd="0" parTransId="{AF7CB74F-6C4F-492D-9438-06861A0D0C5B}" sibTransId="{E276E01A-4300-41D6-A7A7-1BC94C9A5E52}"/>
    <dgm:cxn modelId="{24796A73-D361-4A2A-B754-24540FAF5F2F}" type="presOf" srcId="{87B80DC7-4A05-41FA-83A3-444FA0050078}" destId="{5C512FF2-776E-426A-934F-49E19A0FA883}" srcOrd="0" destOrd="0" presId="urn:microsoft.com/office/officeart/2005/8/layout/cycle2"/>
    <dgm:cxn modelId="{6B49CD74-E696-4DA6-A54D-5261ACEDEA11}" type="presOf" srcId="{F748F3D1-1416-46E8-ABA1-C65009CD0FAB}" destId="{36E30881-2B2E-4B96-BC56-8A385BF650BC}" srcOrd="0" destOrd="0" presId="urn:microsoft.com/office/officeart/2005/8/layout/cycle2"/>
    <dgm:cxn modelId="{FC876379-CB83-48B4-B8DA-984918F15E64}" type="presOf" srcId="{F748F3D1-1416-46E8-ABA1-C65009CD0FAB}" destId="{9AB3900D-B81E-4BB7-A6AB-75B174531FDA}" srcOrd="1" destOrd="0" presId="urn:microsoft.com/office/officeart/2005/8/layout/cycle2"/>
    <dgm:cxn modelId="{79A3979E-EFED-4158-B591-7345EE3A64C9}" type="presOf" srcId="{E276E01A-4300-41D6-A7A7-1BC94C9A5E52}" destId="{9EAA309D-613B-4123-A740-3BCA64979950}" srcOrd="1" destOrd="0" presId="urn:microsoft.com/office/officeart/2005/8/layout/cycle2"/>
    <dgm:cxn modelId="{D928EEB3-CD86-4B61-8976-0611A9E4DA25}" type="presOf" srcId="{5D481506-F4C9-45DF-863D-634A658F7AD9}" destId="{77FF7FFF-50D9-49EE-B09B-64992EFE6263}" srcOrd="0" destOrd="0" presId="urn:microsoft.com/office/officeart/2005/8/layout/cycle2"/>
    <dgm:cxn modelId="{447FC6EA-960F-4005-B86C-6F7BD490F960}" srcId="{5D481506-F4C9-45DF-863D-634A658F7AD9}" destId="{FCF237A4-0A5E-4B6E-B89C-D157934D6A2E}" srcOrd="1" destOrd="0" parTransId="{918D0C00-24E0-46CF-B631-8C76C4CDD1FE}" sibTransId="{87B80DC7-4A05-41FA-83A3-444FA0050078}"/>
    <dgm:cxn modelId="{4B24F3F6-5695-4C47-A98E-984CB83BCCE8}" srcId="{5D481506-F4C9-45DF-863D-634A658F7AD9}" destId="{DF12600B-16C7-424C-8FFF-B62B6C6F8FA2}" srcOrd="2" destOrd="0" parTransId="{110E4808-0BB9-48DA-A0B7-B1ED01DE807C}" sibTransId="{F748F3D1-1416-46E8-ABA1-C65009CD0FAB}"/>
    <dgm:cxn modelId="{4EAFD574-4F45-4BFC-9275-5B419776303C}" type="presParOf" srcId="{77FF7FFF-50D9-49EE-B09B-64992EFE6263}" destId="{C004E139-79A6-4350-980D-EA0AAF60263D}" srcOrd="0" destOrd="0" presId="urn:microsoft.com/office/officeart/2005/8/layout/cycle2"/>
    <dgm:cxn modelId="{A832A38D-7369-4BCB-A733-913043A97BB5}" type="presParOf" srcId="{77FF7FFF-50D9-49EE-B09B-64992EFE6263}" destId="{A88A2713-600A-40CB-8420-0ECFC79E58AB}" srcOrd="1" destOrd="0" presId="urn:microsoft.com/office/officeart/2005/8/layout/cycle2"/>
    <dgm:cxn modelId="{8FE3C474-66A6-4ED8-A656-5A97F216D583}" type="presParOf" srcId="{A88A2713-600A-40CB-8420-0ECFC79E58AB}" destId="{9EAA309D-613B-4123-A740-3BCA64979950}" srcOrd="0" destOrd="0" presId="urn:microsoft.com/office/officeart/2005/8/layout/cycle2"/>
    <dgm:cxn modelId="{DDF87742-6E55-49CE-BB4D-9002F68AC2B1}" type="presParOf" srcId="{77FF7FFF-50D9-49EE-B09B-64992EFE6263}" destId="{54CDD4AB-E68A-45F9-BAA4-548984478E7C}" srcOrd="2" destOrd="0" presId="urn:microsoft.com/office/officeart/2005/8/layout/cycle2"/>
    <dgm:cxn modelId="{C6C25954-F47B-448B-942D-43EC9A7B4234}" type="presParOf" srcId="{77FF7FFF-50D9-49EE-B09B-64992EFE6263}" destId="{5C512FF2-776E-426A-934F-49E19A0FA883}" srcOrd="3" destOrd="0" presId="urn:microsoft.com/office/officeart/2005/8/layout/cycle2"/>
    <dgm:cxn modelId="{CEAB4602-7CAF-45E4-90BA-A25F79824C6B}" type="presParOf" srcId="{5C512FF2-776E-426A-934F-49E19A0FA883}" destId="{5837C5A0-8FC6-4B09-8E66-04B9C6C8D917}" srcOrd="0" destOrd="0" presId="urn:microsoft.com/office/officeart/2005/8/layout/cycle2"/>
    <dgm:cxn modelId="{9F9BC461-B16F-4021-BE5F-D3810DDD65CF}" type="presParOf" srcId="{77FF7FFF-50D9-49EE-B09B-64992EFE6263}" destId="{84A900E7-5D9B-4DDB-ACAE-874BC6F77F94}" srcOrd="4" destOrd="0" presId="urn:microsoft.com/office/officeart/2005/8/layout/cycle2"/>
    <dgm:cxn modelId="{9B1CECF2-FFDA-4E09-ADF5-229A27A383A7}" type="presParOf" srcId="{77FF7FFF-50D9-49EE-B09B-64992EFE6263}" destId="{36E30881-2B2E-4B96-BC56-8A385BF650BC}" srcOrd="5" destOrd="0" presId="urn:microsoft.com/office/officeart/2005/8/layout/cycle2"/>
    <dgm:cxn modelId="{674419B5-8E4E-4EF9-A6A9-96ACAE09745A}" type="presParOf" srcId="{36E30881-2B2E-4B96-BC56-8A385BF650BC}" destId="{9AB3900D-B81E-4BB7-A6AB-75B174531FD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DEF208-D57A-4CEB-B7FA-344F3F226710}"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GT"/>
        </a:p>
      </dgm:t>
    </dgm:pt>
    <dgm:pt modelId="{58C63CEF-4023-45E7-B737-1AEEB773E02C}">
      <dgm:prSet phldrT="[Texto]"/>
      <dgm:spPr/>
      <dgm:t>
        <a:bodyPr/>
        <a:lstStyle/>
        <a:p>
          <a:r>
            <a:rPr lang="es-GT" dirty="0"/>
            <a:t>Proceso de selección y cuidado del personal</a:t>
          </a:r>
        </a:p>
      </dgm:t>
    </dgm:pt>
    <dgm:pt modelId="{C19AAB40-5C90-49CA-843C-E0A4D70B7A85}" type="parTrans" cxnId="{9669C2DD-1E40-4187-957D-053DFEA177C4}">
      <dgm:prSet/>
      <dgm:spPr/>
      <dgm:t>
        <a:bodyPr/>
        <a:lstStyle/>
        <a:p>
          <a:endParaRPr lang="es-GT"/>
        </a:p>
      </dgm:t>
    </dgm:pt>
    <dgm:pt modelId="{B1FB07A1-1B27-42F8-9864-9D58FCE2BE50}" type="sibTrans" cxnId="{9669C2DD-1E40-4187-957D-053DFEA177C4}">
      <dgm:prSet/>
      <dgm:spPr/>
      <dgm:t>
        <a:bodyPr/>
        <a:lstStyle/>
        <a:p>
          <a:endParaRPr lang="es-GT"/>
        </a:p>
      </dgm:t>
    </dgm:pt>
    <dgm:pt modelId="{510881B3-972E-457B-81F4-03CDB7FE09B8}">
      <dgm:prSet phldrT="[Texto]"/>
      <dgm:spPr/>
      <dgm:t>
        <a:bodyPr/>
        <a:lstStyle/>
        <a:p>
          <a:r>
            <a:rPr lang="es-GT" b="1" dirty="0"/>
            <a:t>Estructura de Expedientes</a:t>
          </a:r>
        </a:p>
      </dgm:t>
    </dgm:pt>
    <dgm:pt modelId="{70B9C5AB-14D3-4D3A-8C7F-67B24E40BB18}" type="parTrans" cxnId="{1B35D5C9-16E7-4029-8868-773649ABB162}">
      <dgm:prSet/>
      <dgm:spPr/>
      <dgm:t>
        <a:bodyPr/>
        <a:lstStyle/>
        <a:p>
          <a:endParaRPr lang="es-GT"/>
        </a:p>
      </dgm:t>
    </dgm:pt>
    <dgm:pt modelId="{FFD23821-79DB-4B50-BBD0-A1B7028BF176}" type="sibTrans" cxnId="{1B35D5C9-16E7-4029-8868-773649ABB162}">
      <dgm:prSet/>
      <dgm:spPr/>
      <dgm:t>
        <a:bodyPr/>
        <a:lstStyle/>
        <a:p>
          <a:endParaRPr lang="es-GT"/>
        </a:p>
      </dgm:t>
    </dgm:pt>
    <dgm:pt modelId="{B747BDCA-B661-442B-9F07-9B82FC431C46}">
      <dgm:prSet phldrT="[Texto]"/>
      <dgm:spPr/>
      <dgm:t>
        <a:bodyPr/>
        <a:lstStyle/>
        <a:p>
          <a:r>
            <a:rPr lang="es-GT" b="1" dirty="0"/>
            <a:t>Organización del Personal</a:t>
          </a:r>
          <a:r>
            <a:rPr lang="es-GT" dirty="0"/>
            <a:t>	</a:t>
          </a:r>
        </a:p>
      </dgm:t>
    </dgm:pt>
    <dgm:pt modelId="{D9FC3ABC-BC71-422D-840B-9605AD7D863B}" type="parTrans" cxnId="{81948DC6-9CA8-491C-AACF-37E6C0EFD113}">
      <dgm:prSet/>
      <dgm:spPr/>
      <dgm:t>
        <a:bodyPr/>
        <a:lstStyle/>
        <a:p>
          <a:endParaRPr lang="es-GT"/>
        </a:p>
      </dgm:t>
    </dgm:pt>
    <dgm:pt modelId="{CA8AD744-BBF7-47B3-9EA5-5D5A9446A7FC}" type="sibTrans" cxnId="{81948DC6-9CA8-491C-AACF-37E6C0EFD113}">
      <dgm:prSet/>
      <dgm:spPr/>
      <dgm:t>
        <a:bodyPr/>
        <a:lstStyle/>
        <a:p>
          <a:endParaRPr lang="es-GT"/>
        </a:p>
      </dgm:t>
    </dgm:pt>
    <dgm:pt modelId="{C9499AB3-BABF-425C-A918-FFF3CB497E0B}">
      <dgm:prSet phldrT="[Texto]"/>
      <dgm:spPr/>
      <dgm:t>
        <a:bodyPr/>
        <a:lstStyle/>
        <a:p>
          <a:r>
            <a:rPr lang="es-GT" b="1" dirty="0"/>
            <a:t>Prevención del queme laboral</a:t>
          </a:r>
        </a:p>
      </dgm:t>
    </dgm:pt>
    <dgm:pt modelId="{A0735B1E-B7A3-45C1-B8BE-F59054518F8E}" type="parTrans" cxnId="{F9106E3B-F58C-429F-BA32-56024512924C}">
      <dgm:prSet/>
      <dgm:spPr/>
      <dgm:t>
        <a:bodyPr/>
        <a:lstStyle/>
        <a:p>
          <a:endParaRPr lang="es-GT"/>
        </a:p>
      </dgm:t>
    </dgm:pt>
    <dgm:pt modelId="{A74D41FF-2264-4615-8B16-CA5933C2A563}" type="sibTrans" cxnId="{F9106E3B-F58C-429F-BA32-56024512924C}">
      <dgm:prSet/>
      <dgm:spPr/>
      <dgm:t>
        <a:bodyPr/>
        <a:lstStyle/>
        <a:p>
          <a:endParaRPr lang="es-GT"/>
        </a:p>
      </dgm:t>
    </dgm:pt>
    <dgm:pt modelId="{D387DF42-337D-4D1D-B9F3-E862E77CA49F}">
      <dgm:prSet phldrT="[Texto]"/>
      <dgm:spPr/>
      <dgm:t>
        <a:bodyPr/>
        <a:lstStyle/>
        <a:p>
          <a:r>
            <a:rPr lang="es-GT" b="1" dirty="0"/>
            <a:t>Clima laboral</a:t>
          </a:r>
        </a:p>
      </dgm:t>
    </dgm:pt>
    <dgm:pt modelId="{1CF26BEA-C1DC-4058-A151-969A7E83D8E0}" type="parTrans" cxnId="{680A9525-8ADF-46AC-88D1-5BD08DFF6C3D}">
      <dgm:prSet/>
      <dgm:spPr/>
      <dgm:t>
        <a:bodyPr/>
        <a:lstStyle/>
        <a:p>
          <a:endParaRPr lang="es-GT"/>
        </a:p>
      </dgm:t>
    </dgm:pt>
    <dgm:pt modelId="{DACC3A7E-6DEA-42EF-9060-83F5ED8BBD4E}" type="sibTrans" cxnId="{680A9525-8ADF-46AC-88D1-5BD08DFF6C3D}">
      <dgm:prSet/>
      <dgm:spPr/>
      <dgm:t>
        <a:bodyPr/>
        <a:lstStyle/>
        <a:p>
          <a:endParaRPr lang="es-GT"/>
        </a:p>
      </dgm:t>
    </dgm:pt>
    <dgm:pt modelId="{CEE12CED-C8FB-4C12-8854-BFDFB5F49BAA}" type="pres">
      <dgm:prSet presAssocID="{DFDEF208-D57A-4CEB-B7FA-344F3F226710}" presName="Name0" presStyleCnt="0">
        <dgm:presLayoutVars>
          <dgm:chMax val="1"/>
          <dgm:dir/>
          <dgm:animLvl val="ctr"/>
          <dgm:resizeHandles val="exact"/>
        </dgm:presLayoutVars>
      </dgm:prSet>
      <dgm:spPr/>
    </dgm:pt>
    <dgm:pt modelId="{51F57208-96FE-40AE-9EA1-1D0B26451D6E}" type="pres">
      <dgm:prSet presAssocID="{58C63CEF-4023-45E7-B737-1AEEB773E02C}" presName="centerShape" presStyleLbl="node0" presStyleIdx="0" presStyleCnt="1"/>
      <dgm:spPr/>
    </dgm:pt>
    <dgm:pt modelId="{9093DF76-0AD8-43E3-8B88-F25255C7D216}" type="pres">
      <dgm:prSet presAssocID="{510881B3-972E-457B-81F4-03CDB7FE09B8}" presName="node" presStyleLbl="node1" presStyleIdx="0" presStyleCnt="4" custScaleX="139801" custScaleY="136830">
        <dgm:presLayoutVars>
          <dgm:bulletEnabled val="1"/>
        </dgm:presLayoutVars>
      </dgm:prSet>
      <dgm:spPr/>
    </dgm:pt>
    <dgm:pt modelId="{2FCC212F-477E-49FC-99CB-EC12BE37E19C}" type="pres">
      <dgm:prSet presAssocID="{510881B3-972E-457B-81F4-03CDB7FE09B8}" presName="dummy" presStyleCnt="0"/>
      <dgm:spPr/>
    </dgm:pt>
    <dgm:pt modelId="{A45350A9-434E-4863-AFEE-D76AD40C3A6E}" type="pres">
      <dgm:prSet presAssocID="{FFD23821-79DB-4B50-BBD0-A1B7028BF176}" presName="sibTrans" presStyleLbl="sibTrans2D1" presStyleIdx="0" presStyleCnt="4"/>
      <dgm:spPr/>
    </dgm:pt>
    <dgm:pt modelId="{51D07EF7-63B7-4726-9DA3-9715F82FBB0D}" type="pres">
      <dgm:prSet presAssocID="{B747BDCA-B661-442B-9F07-9B82FC431C46}" presName="node" presStyleLbl="node1" presStyleIdx="1" presStyleCnt="4" custScaleX="139940" custScaleY="141406">
        <dgm:presLayoutVars>
          <dgm:bulletEnabled val="1"/>
        </dgm:presLayoutVars>
      </dgm:prSet>
      <dgm:spPr/>
    </dgm:pt>
    <dgm:pt modelId="{E6A8B5AC-3DB1-4B00-BBF8-AAF7304AD283}" type="pres">
      <dgm:prSet presAssocID="{B747BDCA-B661-442B-9F07-9B82FC431C46}" presName="dummy" presStyleCnt="0"/>
      <dgm:spPr/>
    </dgm:pt>
    <dgm:pt modelId="{DAD4D393-C014-4FF1-A748-A70EAA874E53}" type="pres">
      <dgm:prSet presAssocID="{CA8AD744-BBF7-47B3-9EA5-5D5A9446A7FC}" presName="sibTrans" presStyleLbl="sibTrans2D1" presStyleIdx="1" presStyleCnt="4"/>
      <dgm:spPr/>
    </dgm:pt>
    <dgm:pt modelId="{37626B28-6B78-411E-BFDC-B49564059EDF}" type="pres">
      <dgm:prSet presAssocID="{C9499AB3-BABF-425C-A918-FFF3CB497E0B}" presName="node" presStyleLbl="node1" presStyleIdx="2" presStyleCnt="4" custScaleX="134389" custScaleY="136431">
        <dgm:presLayoutVars>
          <dgm:bulletEnabled val="1"/>
        </dgm:presLayoutVars>
      </dgm:prSet>
      <dgm:spPr/>
    </dgm:pt>
    <dgm:pt modelId="{B12C739F-8EEE-4917-980F-3A779A12C373}" type="pres">
      <dgm:prSet presAssocID="{C9499AB3-BABF-425C-A918-FFF3CB497E0B}" presName="dummy" presStyleCnt="0"/>
      <dgm:spPr/>
    </dgm:pt>
    <dgm:pt modelId="{688F4A0D-A521-41A2-9C20-60599DD9794E}" type="pres">
      <dgm:prSet presAssocID="{A74D41FF-2264-4615-8B16-CA5933C2A563}" presName="sibTrans" presStyleLbl="sibTrans2D1" presStyleIdx="2" presStyleCnt="4"/>
      <dgm:spPr/>
    </dgm:pt>
    <dgm:pt modelId="{AFD4CBD3-69CC-4971-88EB-2419E9545B32}" type="pres">
      <dgm:prSet presAssocID="{D387DF42-337D-4D1D-B9F3-E862E77CA49F}" presName="node" presStyleLbl="node1" presStyleIdx="3" presStyleCnt="4" custScaleX="143420" custScaleY="134190">
        <dgm:presLayoutVars>
          <dgm:bulletEnabled val="1"/>
        </dgm:presLayoutVars>
      </dgm:prSet>
      <dgm:spPr/>
    </dgm:pt>
    <dgm:pt modelId="{54856039-99B7-47FE-8D97-A63B4CD8E2AF}" type="pres">
      <dgm:prSet presAssocID="{D387DF42-337D-4D1D-B9F3-E862E77CA49F}" presName="dummy" presStyleCnt="0"/>
      <dgm:spPr/>
    </dgm:pt>
    <dgm:pt modelId="{B93ACF92-36F7-4BE1-BA19-12E11B7E79D4}" type="pres">
      <dgm:prSet presAssocID="{DACC3A7E-6DEA-42EF-9060-83F5ED8BBD4E}" presName="sibTrans" presStyleLbl="sibTrans2D1" presStyleIdx="3" presStyleCnt="4"/>
      <dgm:spPr/>
    </dgm:pt>
  </dgm:ptLst>
  <dgm:cxnLst>
    <dgm:cxn modelId="{CAFED618-1379-4CD1-B159-016B30C70FA3}" type="presOf" srcId="{FFD23821-79DB-4B50-BBD0-A1B7028BF176}" destId="{A45350A9-434E-4863-AFEE-D76AD40C3A6E}" srcOrd="0" destOrd="0" presId="urn:microsoft.com/office/officeart/2005/8/layout/radial6"/>
    <dgm:cxn modelId="{680A9525-8ADF-46AC-88D1-5BD08DFF6C3D}" srcId="{58C63CEF-4023-45E7-B737-1AEEB773E02C}" destId="{D387DF42-337D-4D1D-B9F3-E862E77CA49F}" srcOrd="3" destOrd="0" parTransId="{1CF26BEA-C1DC-4058-A151-969A7E83D8E0}" sibTransId="{DACC3A7E-6DEA-42EF-9060-83F5ED8BBD4E}"/>
    <dgm:cxn modelId="{69D8C32B-B774-47A8-8747-9F0350F0B0C9}" type="presOf" srcId="{B747BDCA-B661-442B-9F07-9B82FC431C46}" destId="{51D07EF7-63B7-4726-9DA3-9715F82FBB0D}" srcOrd="0" destOrd="0" presId="urn:microsoft.com/office/officeart/2005/8/layout/radial6"/>
    <dgm:cxn modelId="{F9106E3B-F58C-429F-BA32-56024512924C}" srcId="{58C63CEF-4023-45E7-B737-1AEEB773E02C}" destId="{C9499AB3-BABF-425C-A918-FFF3CB497E0B}" srcOrd="2" destOrd="0" parTransId="{A0735B1E-B7A3-45C1-B8BE-F59054518F8E}" sibTransId="{A74D41FF-2264-4615-8B16-CA5933C2A563}"/>
    <dgm:cxn modelId="{DB94AB3B-BA05-47F1-A5DE-82551778E2E3}" type="presOf" srcId="{CA8AD744-BBF7-47B3-9EA5-5D5A9446A7FC}" destId="{DAD4D393-C014-4FF1-A748-A70EAA874E53}" srcOrd="0" destOrd="0" presId="urn:microsoft.com/office/officeart/2005/8/layout/radial6"/>
    <dgm:cxn modelId="{6FDE7C45-0908-4EFA-B010-2C6FD5EE4491}" type="presOf" srcId="{A74D41FF-2264-4615-8B16-CA5933C2A563}" destId="{688F4A0D-A521-41A2-9C20-60599DD9794E}" srcOrd="0" destOrd="0" presId="urn:microsoft.com/office/officeart/2005/8/layout/radial6"/>
    <dgm:cxn modelId="{B7A29C71-EE14-47C6-8636-3E50799255F2}" type="presOf" srcId="{510881B3-972E-457B-81F4-03CDB7FE09B8}" destId="{9093DF76-0AD8-43E3-8B88-F25255C7D216}" srcOrd="0" destOrd="0" presId="urn:microsoft.com/office/officeart/2005/8/layout/radial6"/>
    <dgm:cxn modelId="{C6494389-50B7-423F-AC22-6E17E15C10A7}" type="presOf" srcId="{C9499AB3-BABF-425C-A918-FFF3CB497E0B}" destId="{37626B28-6B78-411E-BFDC-B49564059EDF}" srcOrd="0" destOrd="0" presId="urn:microsoft.com/office/officeart/2005/8/layout/radial6"/>
    <dgm:cxn modelId="{81948DC6-9CA8-491C-AACF-37E6C0EFD113}" srcId="{58C63CEF-4023-45E7-B737-1AEEB773E02C}" destId="{B747BDCA-B661-442B-9F07-9B82FC431C46}" srcOrd="1" destOrd="0" parTransId="{D9FC3ABC-BC71-422D-840B-9605AD7D863B}" sibTransId="{CA8AD744-BBF7-47B3-9EA5-5D5A9446A7FC}"/>
    <dgm:cxn modelId="{1B35D5C9-16E7-4029-8868-773649ABB162}" srcId="{58C63CEF-4023-45E7-B737-1AEEB773E02C}" destId="{510881B3-972E-457B-81F4-03CDB7FE09B8}" srcOrd="0" destOrd="0" parTransId="{70B9C5AB-14D3-4D3A-8C7F-67B24E40BB18}" sibTransId="{FFD23821-79DB-4B50-BBD0-A1B7028BF176}"/>
    <dgm:cxn modelId="{A29ABBD5-B6B3-4255-BE68-C4E029F1B72E}" type="presOf" srcId="{58C63CEF-4023-45E7-B737-1AEEB773E02C}" destId="{51F57208-96FE-40AE-9EA1-1D0B26451D6E}" srcOrd="0" destOrd="0" presId="urn:microsoft.com/office/officeart/2005/8/layout/radial6"/>
    <dgm:cxn modelId="{9669C2DD-1E40-4187-957D-053DFEA177C4}" srcId="{DFDEF208-D57A-4CEB-B7FA-344F3F226710}" destId="{58C63CEF-4023-45E7-B737-1AEEB773E02C}" srcOrd="0" destOrd="0" parTransId="{C19AAB40-5C90-49CA-843C-E0A4D70B7A85}" sibTransId="{B1FB07A1-1B27-42F8-9864-9D58FCE2BE50}"/>
    <dgm:cxn modelId="{98ADD1E3-8D58-4E50-8FA0-4217027A9C67}" type="presOf" srcId="{DFDEF208-D57A-4CEB-B7FA-344F3F226710}" destId="{CEE12CED-C8FB-4C12-8854-BFDFB5F49BAA}" srcOrd="0" destOrd="0" presId="urn:microsoft.com/office/officeart/2005/8/layout/radial6"/>
    <dgm:cxn modelId="{83E2B1EF-A615-456A-92B6-BE65D71E23B8}" type="presOf" srcId="{DACC3A7E-6DEA-42EF-9060-83F5ED8BBD4E}" destId="{B93ACF92-36F7-4BE1-BA19-12E11B7E79D4}" srcOrd="0" destOrd="0" presId="urn:microsoft.com/office/officeart/2005/8/layout/radial6"/>
    <dgm:cxn modelId="{F69FA5F8-AC9C-4EBB-B334-38264BB918A1}" type="presOf" srcId="{D387DF42-337D-4D1D-B9F3-E862E77CA49F}" destId="{AFD4CBD3-69CC-4971-88EB-2419E9545B32}" srcOrd="0" destOrd="0" presId="urn:microsoft.com/office/officeart/2005/8/layout/radial6"/>
    <dgm:cxn modelId="{16089061-F0E0-4C13-B324-DAE2464530DD}" type="presParOf" srcId="{CEE12CED-C8FB-4C12-8854-BFDFB5F49BAA}" destId="{51F57208-96FE-40AE-9EA1-1D0B26451D6E}" srcOrd="0" destOrd="0" presId="urn:microsoft.com/office/officeart/2005/8/layout/radial6"/>
    <dgm:cxn modelId="{44763F10-9620-4DBB-8375-92B2B955F96B}" type="presParOf" srcId="{CEE12CED-C8FB-4C12-8854-BFDFB5F49BAA}" destId="{9093DF76-0AD8-43E3-8B88-F25255C7D216}" srcOrd="1" destOrd="0" presId="urn:microsoft.com/office/officeart/2005/8/layout/radial6"/>
    <dgm:cxn modelId="{A71B5579-A6C7-4A24-8E9A-21A83D30BE5F}" type="presParOf" srcId="{CEE12CED-C8FB-4C12-8854-BFDFB5F49BAA}" destId="{2FCC212F-477E-49FC-99CB-EC12BE37E19C}" srcOrd="2" destOrd="0" presId="urn:microsoft.com/office/officeart/2005/8/layout/radial6"/>
    <dgm:cxn modelId="{C35EFBFD-1196-4406-AC96-4462C096802E}" type="presParOf" srcId="{CEE12CED-C8FB-4C12-8854-BFDFB5F49BAA}" destId="{A45350A9-434E-4863-AFEE-D76AD40C3A6E}" srcOrd="3" destOrd="0" presId="urn:microsoft.com/office/officeart/2005/8/layout/radial6"/>
    <dgm:cxn modelId="{5B26D5C9-991F-45CB-B90E-BDC9CC3EE85C}" type="presParOf" srcId="{CEE12CED-C8FB-4C12-8854-BFDFB5F49BAA}" destId="{51D07EF7-63B7-4726-9DA3-9715F82FBB0D}" srcOrd="4" destOrd="0" presId="urn:microsoft.com/office/officeart/2005/8/layout/radial6"/>
    <dgm:cxn modelId="{43243D1F-AFEE-4423-9CAA-9D307F9ADA25}" type="presParOf" srcId="{CEE12CED-C8FB-4C12-8854-BFDFB5F49BAA}" destId="{E6A8B5AC-3DB1-4B00-BBF8-AAF7304AD283}" srcOrd="5" destOrd="0" presId="urn:microsoft.com/office/officeart/2005/8/layout/radial6"/>
    <dgm:cxn modelId="{575BE7C6-E3B4-4867-A157-EF744619C4EE}" type="presParOf" srcId="{CEE12CED-C8FB-4C12-8854-BFDFB5F49BAA}" destId="{DAD4D393-C014-4FF1-A748-A70EAA874E53}" srcOrd="6" destOrd="0" presId="urn:microsoft.com/office/officeart/2005/8/layout/radial6"/>
    <dgm:cxn modelId="{BBED39B3-60DF-4996-9F0C-A078E564A7BB}" type="presParOf" srcId="{CEE12CED-C8FB-4C12-8854-BFDFB5F49BAA}" destId="{37626B28-6B78-411E-BFDC-B49564059EDF}" srcOrd="7" destOrd="0" presId="urn:microsoft.com/office/officeart/2005/8/layout/radial6"/>
    <dgm:cxn modelId="{0DD6C286-46D5-4FF4-AF21-3D18FB851AEC}" type="presParOf" srcId="{CEE12CED-C8FB-4C12-8854-BFDFB5F49BAA}" destId="{B12C739F-8EEE-4917-980F-3A779A12C373}" srcOrd="8" destOrd="0" presId="urn:microsoft.com/office/officeart/2005/8/layout/radial6"/>
    <dgm:cxn modelId="{4298DEC1-1C35-4DBA-ABE7-8D996696CCB8}" type="presParOf" srcId="{CEE12CED-C8FB-4C12-8854-BFDFB5F49BAA}" destId="{688F4A0D-A521-41A2-9C20-60599DD9794E}" srcOrd="9" destOrd="0" presId="urn:microsoft.com/office/officeart/2005/8/layout/radial6"/>
    <dgm:cxn modelId="{B0DAC212-041B-4390-B6A1-5335965F718B}" type="presParOf" srcId="{CEE12CED-C8FB-4C12-8854-BFDFB5F49BAA}" destId="{AFD4CBD3-69CC-4971-88EB-2419E9545B32}" srcOrd="10" destOrd="0" presId="urn:microsoft.com/office/officeart/2005/8/layout/radial6"/>
    <dgm:cxn modelId="{7AD58017-FB0E-434F-A584-C5585A5C3EC8}" type="presParOf" srcId="{CEE12CED-C8FB-4C12-8854-BFDFB5F49BAA}" destId="{54856039-99B7-47FE-8D97-A63B4CD8E2AF}" srcOrd="11" destOrd="0" presId="urn:microsoft.com/office/officeart/2005/8/layout/radial6"/>
    <dgm:cxn modelId="{7A5275A3-E47A-49F9-9B0F-3A5B6278B220}" type="presParOf" srcId="{CEE12CED-C8FB-4C12-8854-BFDFB5F49BAA}" destId="{B93ACF92-36F7-4BE1-BA19-12E11B7E79D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0477-A274-47FE-8BC4-F2042ED7978C}">
      <dsp:nvSpPr>
        <dsp:cNvPr id="0" name=""/>
        <dsp:cNvSpPr/>
      </dsp:nvSpPr>
      <dsp:spPr>
        <a:xfrm>
          <a:off x="6463" y="1417731"/>
          <a:ext cx="2221684" cy="1936769"/>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3490" tIns="16510" rIns="103490" bIns="16510" numCol="1" spcCol="1270" anchor="ctr" anchorCtr="0">
          <a:noAutofit/>
        </a:bodyPr>
        <a:lstStyle/>
        <a:p>
          <a:pPr marL="0" lvl="0" indent="0" algn="ctr" defTabSz="577850">
            <a:lnSpc>
              <a:spcPct val="90000"/>
            </a:lnSpc>
            <a:spcBef>
              <a:spcPct val="0"/>
            </a:spcBef>
            <a:spcAft>
              <a:spcPct val="35000"/>
            </a:spcAft>
            <a:buNone/>
          </a:pPr>
          <a:r>
            <a:rPr lang="es-GT" sz="1300" b="1" kern="1200" dirty="0"/>
            <a:t>1. </a:t>
          </a:r>
          <a:r>
            <a:rPr lang="pt-BR" sz="1300" b="1" kern="1200" dirty="0"/>
            <a:t>E v a l u a c i ó n</a:t>
          </a:r>
          <a:endParaRPr lang="es-GT" sz="1300" b="1" kern="1200" dirty="0"/>
        </a:p>
        <a:p>
          <a:pPr marL="0" lvl="0" indent="0" algn="ctr" defTabSz="577850">
            <a:lnSpc>
              <a:spcPct val="90000"/>
            </a:lnSpc>
            <a:spcBef>
              <a:spcPct val="0"/>
            </a:spcBef>
            <a:spcAft>
              <a:spcPct val="35000"/>
            </a:spcAft>
            <a:buNone/>
          </a:pPr>
          <a:r>
            <a:rPr lang="es-GT" sz="1300" b="1" kern="1200" dirty="0"/>
            <a:t>biopsicosocial y</a:t>
          </a:r>
        </a:p>
        <a:p>
          <a:pPr marL="0" lvl="0" indent="0" algn="ctr" defTabSz="577850">
            <a:lnSpc>
              <a:spcPct val="90000"/>
            </a:lnSpc>
            <a:spcBef>
              <a:spcPct val="0"/>
            </a:spcBef>
            <a:spcAft>
              <a:spcPct val="35000"/>
            </a:spcAft>
            <a:buNone/>
          </a:pPr>
          <a:r>
            <a:rPr lang="es-GT" sz="1300" b="1" kern="1200" dirty="0"/>
            <a:t>proyecto de vida</a:t>
          </a:r>
        </a:p>
      </dsp:txBody>
      <dsp:txXfrm>
        <a:off x="331821" y="1701364"/>
        <a:ext cx="1570968" cy="1369503"/>
      </dsp:txXfrm>
    </dsp:sp>
    <dsp:sp modelId="{C82BCE57-221A-4EAB-A9B6-D96C1C75FDE2}">
      <dsp:nvSpPr>
        <dsp:cNvPr id="0" name=""/>
        <dsp:cNvSpPr/>
      </dsp:nvSpPr>
      <dsp:spPr>
        <a:xfrm>
          <a:off x="1852047" y="1445864"/>
          <a:ext cx="1880504" cy="1880504"/>
        </a:xfrm>
        <a:prstGeom prst="ellipse">
          <a:avLst/>
        </a:prstGeom>
        <a:solidFill>
          <a:schemeClr val="accent4">
            <a:alpha val="50000"/>
            <a:hueOff val="1633482"/>
            <a:satOff val="-6796"/>
            <a:lumOff val="16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3490" tIns="16510" rIns="103490" bIns="16510" numCol="1" spcCol="1270" anchor="ctr" anchorCtr="0">
          <a:noAutofit/>
        </a:bodyPr>
        <a:lstStyle/>
        <a:p>
          <a:pPr marL="0" lvl="0" indent="0" algn="ctr" defTabSz="577850">
            <a:lnSpc>
              <a:spcPct val="90000"/>
            </a:lnSpc>
            <a:spcBef>
              <a:spcPct val="0"/>
            </a:spcBef>
            <a:spcAft>
              <a:spcPct val="35000"/>
            </a:spcAft>
            <a:buNone/>
          </a:pPr>
          <a:r>
            <a:rPr lang="es-GT" sz="1300" b="1" kern="1200" dirty="0"/>
            <a:t>2. Plan de Vida</a:t>
          </a:r>
        </a:p>
      </dsp:txBody>
      <dsp:txXfrm>
        <a:off x="2127440" y="1721257"/>
        <a:ext cx="1329718" cy="1329718"/>
      </dsp:txXfrm>
    </dsp:sp>
    <dsp:sp modelId="{B8F62CA8-E6AE-4749-933F-C17B28A3155A}">
      <dsp:nvSpPr>
        <dsp:cNvPr id="0" name=""/>
        <dsp:cNvSpPr/>
      </dsp:nvSpPr>
      <dsp:spPr>
        <a:xfrm>
          <a:off x="3356451" y="1445864"/>
          <a:ext cx="1880504" cy="1880504"/>
        </a:xfrm>
        <a:prstGeom prst="ellipse">
          <a:avLst/>
        </a:prstGeom>
        <a:solidFill>
          <a:schemeClr val="accent4">
            <a:alpha val="50000"/>
            <a:hueOff val="3266964"/>
            <a:satOff val="-13592"/>
            <a:lumOff val="32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3490" tIns="16510" rIns="103490" bIns="16510" numCol="1" spcCol="1270" anchor="ctr" anchorCtr="0">
          <a:noAutofit/>
        </a:bodyPr>
        <a:lstStyle/>
        <a:p>
          <a:pPr marL="0" lvl="0" indent="0" algn="ctr" defTabSz="577850">
            <a:lnSpc>
              <a:spcPct val="90000"/>
            </a:lnSpc>
            <a:spcBef>
              <a:spcPct val="0"/>
            </a:spcBef>
            <a:spcAft>
              <a:spcPct val="35000"/>
            </a:spcAft>
            <a:buNone/>
          </a:pPr>
          <a:r>
            <a:rPr lang="es-GT" sz="1300" b="1" kern="1200" dirty="0"/>
            <a:t>3. Situación Legal</a:t>
          </a:r>
        </a:p>
      </dsp:txBody>
      <dsp:txXfrm>
        <a:off x="3631844" y="1721257"/>
        <a:ext cx="1329718" cy="1329718"/>
      </dsp:txXfrm>
    </dsp:sp>
    <dsp:sp modelId="{1DF72A23-8B8E-45DC-AEB4-091F5A2AEB3A}">
      <dsp:nvSpPr>
        <dsp:cNvPr id="0" name=""/>
        <dsp:cNvSpPr/>
      </dsp:nvSpPr>
      <dsp:spPr>
        <a:xfrm>
          <a:off x="4980124" y="1445864"/>
          <a:ext cx="1880504" cy="1880504"/>
        </a:xfrm>
        <a:prstGeom prst="ellipse">
          <a:avLst/>
        </a:prstGeom>
        <a:solidFill>
          <a:schemeClr val="accent4">
            <a:alpha val="50000"/>
            <a:hueOff val="4900445"/>
            <a:satOff val="-20388"/>
            <a:lumOff val="48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3490" tIns="16510" rIns="103490" bIns="16510" numCol="1" spcCol="1270" anchor="ctr" anchorCtr="0">
          <a:noAutofit/>
        </a:bodyPr>
        <a:lstStyle/>
        <a:p>
          <a:pPr marL="0" lvl="0" indent="0" algn="ctr" defTabSz="577850">
            <a:lnSpc>
              <a:spcPct val="90000"/>
            </a:lnSpc>
            <a:spcBef>
              <a:spcPct val="0"/>
            </a:spcBef>
            <a:spcAft>
              <a:spcPct val="35000"/>
            </a:spcAft>
            <a:buNone/>
          </a:pPr>
          <a:r>
            <a:rPr lang="es-GT" sz="1300" b="1" kern="1200" dirty="0"/>
            <a:t>4. Acogida de</a:t>
          </a:r>
        </a:p>
        <a:p>
          <a:pPr marL="0" lvl="0" indent="0" algn="ctr" defTabSz="577850">
            <a:lnSpc>
              <a:spcPct val="90000"/>
            </a:lnSpc>
            <a:spcBef>
              <a:spcPct val="0"/>
            </a:spcBef>
            <a:spcAft>
              <a:spcPct val="35000"/>
            </a:spcAft>
            <a:buNone/>
          </a:pPr>
          <a:r>
            <a:rPr lang="es-GT" sz="1300" b="1" kern="1200" dirty="0"/>
            <a:t>hermanos</a:t>
          </a:r>
        </a:p>
      </dsp:txBody>
      <dsp:txXfrm>
        <a:off x="5255517" y="1721257"/>
        <a:ext cx="1329718" cy="1329718"/>
      </dsp:txXfrm>
    </dsp:sp>
    <dsp:sp modelId="{3F99DBB5-5959-4E6D-A340-3E3CB6919BA4}">
      <dsp:nvSpPr>
        <dsp:cNvPr id="0" name=""/>
        <dsp:cNvSpPr/>
      </dsp:nvSpPr>
      <dsp:spPr>
        <a:xfrm>
          <a:off x="6365258" y="1445864"/>
          <a:ext cx="1880504" cy="1880504"/>
        </a:xfrm>
        <a:prstGeom prst="ellipse">
          <a:avLst/>
        </a:prstGeom>
        <a:solidFill>
          <a:schemeClr val="accent4">
            <a:alpha val="50000"/>
            <a:hueOff val="6533927"/>
            <a:satOff val="-27185"/>
            <a:lumOff val="64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3490" tIns="16510" rIns="103490" bIns="16510" numCol="1" spcCol="1270" anchor="ctr" anchorCtr="0">
          <a:noAutofit/>
        </a:bodyPr>
        <a:lstStyle/>
        <a:p>
          <a:pPr marL="0" lvl="0" indent="0" algn="ctr" defTabSz="577850">
            <a:lnSpc>
              <a:spcPct val="90000"/>
            </a:lnSpc>
            <a:spcBef>
              <a:spcPct val="0"/>
            </a:spcBef>
            <a:spcAft>
              <a:spcPct val="35000"/>
            </a:spcAft>
            <a:buNone/>
          </a:pPr>
          <a:r>
            <a:rPr lang="es-GT" sz="1300" b="1" kern="1200" dirty="0"/>
            <a:t>5. Admisión del NNA</a:t>
          </a:r>
        </a:p>
      </dsp:txBody>
      <dsp:txXfrm>
        <a:off x="6640651" y="1721257"/>
        <a:ext cx="1329718" cy="1329718"/>
      </dsp:txXfrm>
    </dsp:sp>
    <dsp:sp modelId="{C00CF786-063D-4E03-910F-86EDB71E2BE5}">
      <dsp:nvSpPr>
        <dsp:cNvPr id="0" name=""/>
        <dsp:cNvSpPr/>
      </dsp:nvSpPr>
      <dsp:spPr>
        <a:xfrm>
          <a:off x="7869662" y="1445864"/>
          <a:ext cx="1880504" cy="1880504"/>
        </a:xfrm>
        <a:prstGeom prst="ellipse">
          <a:avLst/>
        </a:prstGeom>
        <a:solidFill>
          <a:schemeClr val="accent4">
            <a:alpha val="50000"/>
            <a:hueOff val="8167408"/>
            <a:satOff val="-33981"/>
            <a:lumOff val="80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3490" tIns="16510" rIns="103490" bIns="16510" numCol="1" spcCol="1270" anchor="ctr" anchorCtr="0">
          <a:noAutofit/>
        </a:bodyPr>
        <a:lstStyle/>
        <a:p>
          <a:pPr marL="0" lvl="0" indent="0" algn="ctr" defTabSz="577850">
            <a:lnSpc>
              <a:spcPct val="90000"/>
            </a:lnSpc>
            <a:spcBef>
              <a:spcPct val="0"/>
            </a:spcBef>
            <a:spcAft>
              <a:spcPct val="35000"/>
            </a:spcAft>
            <a:buNone/>
          </a:pPr>
          <a:r>
            <a:rPr lang="es-GT" sz="1300" b="1" kern="1200" dirty="0"/>
            <a:t>6. Relación con la</a:t>
          </a:r>
        </a:p>
        <a:p>
          <a:pPr marL="0" lvl="0" indent="0" algn="ctr" defTabSz="577850">
            <a:lnSpc>
              <a:spcPct val="90000"/>
            </a:lnSpc>
            <a:spcBef>
              <a:spcPct val="0"/>
            </a:spcBef>
            <a:spcAft>
              <a:spcPct val="35000"/>
            </a:spcAft>
            <a:buNone/>
          </a:pPr>
          <a:r>
            <a:rPr lang="es-GT" sz="1300" b="1" kern="1200" dirty="0"/>
            <a:t>familia de origen</a:t>
          </a:r>
        </a:p>
      </dsp:txBody>
      <dsp:txXfrm>
        <a:off x="8145055" y="1721257"/>
        <a:ext cx="1329718" cy="1329718"/>
      </dsp:txXfrm>
    </dsp:sp>
    <dsp:sp modelId="{545AF9AE-C34B-426E-8E83-73103A7FE6FA}">
      <dsp:nvSpPr>
        <dsp:cNvPr id="0" name=""/>
        <dsp:cNvSpPr/>
      </dsp:nvSpPr>
      <dsp:spPr>
        <a:xfrm>
          <a:off x="9374066" y="1445864"/>
          <a:ext cx="1880504" cy="1880504"/>
        </a:xfrm>
        <a:prstGeom prst="ellipse">
          <a:avLst/>
        </a:prstGeom>
        <a:solidFill>
          <a:schemeClr val="accent4">
            <a:alpha val="50000"/>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3490" tIns="16510" rIns="103490" bIns="16510" numCol="1" spcCol="1270" anchor="ctr" anchorCtr="0">
          <a:noAutofit/>
        </a:bodyPr>
        <a:lstStyle/>
        <a:p>
          <a:pPr marL="0" lvl="0" indent="0" algn="ctr" defTabSz="577850">
            <a:lnSpc>
              <a:spcPct val="90000"/>
            </a:lnSpc>
            <a:spcBef>
              <a:spcPct val="0"/>
            </a:spcBef>
            <a:spcAft>
              <a:spcPct val="35000"/>
            </a:spcAft>
            <a:buNone/>
          </a:pPr>
          <a:r>
            <a:rPr lang="es-GT" sz="1300" b="1" kern="1200" dirty="0"/>
            <a:t>7. Apoyo Comunitario</a:t>
          </a:r>
        </a:p>
      </dsp:txBody>
      <dsp:txXfrm>
        <a:off x="9649459" y="1721257"/>
        <a:ext cx="1329718" cy="1329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4D1EE-144D-43B3-9399-55E1B88D8995}">
      <dsp:nvSpPr>
        <dsp:cNvPr id="0" name=""/>
        <dsp:cNvSpPr/>
      </dsp:nvSpPr>
      <dsp:spPr>
        <a:xfrm>
          <a:off x="4507084" y="59990"/>
          <a:ext cx="1838957" cy="119532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b="1" kern="1200" dirty="0">
              <a:solidFill>
                <a:schemeClr val="tx1"/>
              </a:solidFill>
            </a:rPr>
            <a:t>Identidad Individual</a:t>
          </a:r>
        </a:p>
      </dsp:txBody>
      <dsp:txXfrm>
        <a:off x="4565435" y="118341"/>
        <a:ext cx="1722255" cy="1078620"/>
      </dsp:txXfrm>
    </dsp:sp>
    <dsp:sp modelId="{24D6DC2F-3237-405A-8351-FA22682A7343}">
      <dsp:nvSpPr>
        <dsp:cNvPr id="0" name=""/>
        <dsp:cNvSpPr/>
      </dsp:nvSpPr>
      <dsp:spPr>
        <a:xfrm>
          <a:off x="3721824" y="765684"/>
          <a:ext cx="3949187" cy="3949187"/>
        </a:xfrm>
        <a:custGeom>
          <a:avLst/>
          <a:gdLst/>
          <a:ahLst/>
          <a:cxnLst/>
          <a:rect l="0" t="0" r="0" b="0"/>
          <a:pathLst>
            <a:path>
              <a:moveTo>
                <a:pt x="2635849" y="114012"/>
              </a:moveTo>
              <a:arcTo wR="1974593" hR="1974593" stAng="17373922" swAng="2140485"/>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3674A02-7666-4C15-A85C-DDE60A0A46C7}">
      <dsp:nvSpPr>
        <dsp:cNvPr id="0" name=""/>
        <dsp:cNvSpPr/>
      </dsp:nvSpPr>
      <dsp:spPr>
        <a:xfrm>
          <a:off x="6603464" y="1624639"/>
          <a:ext cx="1838957" cy="119532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b="1" kern="1200" dirty="0">
              <a:solidFill>
                <a:schemeClr val="tx1"/>
              </a:solidFill>
            </a:rPr>
            <a:t>Entorno</a:t>
          </a:r>
        </a:p>
      </dsp:txBody>
      <dsp:txXfrm>
        <a:off x="6661815" y="1682990"/>
        <a:ext cx="1722255" cy="1078620"/>
      </dsp:txXfrm>
    </dsp:sp>
    <dsp:sp modelId="{6E99B992-96A9-44AD-B6B2-BB45E0A2D877}">
      <dsp:nvSpPr>
        <dsp:cNvPr id="0" name=""/>
        <dsp:cNvSpPr/>
      </dsp:nvSpPr>
      <dsp:spPr>
        <a:xfrm>
          <a:off x="3678618" y="255884"/>
          <a:ext cx="3949187" cy="3949187"/>
        </a:xfrm>
        <a:custGeom>
          <a:avLst/>
          <a:gdLst/>
          <a:ahLst/>
          <a:cxnLst/>
          <a:rect l="0" t="0" r="0" b="0"/>
          <a:pathLst>
            <a:path>
              <a:moveTo>
                <a:pt x="3854537" y="2578605"/>
              </a:moveTo>
              <a:arcTo wR="1974593" hR="1974593" stAng="1068710" swAng="2671209"/>
            </a:path>
          </a:pathLst>
        </a:custGeom>
        <a:noFill/>
        <a:ln w="6350" cap="flat" cmpd="sng" algn="ctr">
          <a:solidFill>
            <a:schemeClr val="accent3">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35376A9-6E4C-41DE-8EA6-99DBB3331AC6}">
      <dsp:nvSpPr>
        <dsp:cNvPr id="0" name=""/>
        <dsp:cNvSpPr/>
      </dsp:nvSpPr>
      <dsp:spPr>
        <a:xfrm>
          <a:off x="4717626" y="3756195"/>
          <a:ext cx="1838957" cy="119532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b="1" kern="1200" dirty="0">
              <a:solidFill>
                <a:schemeClr val="tx1"/>
              </a:solidFill>
            </a:rPr>
            <a:t>Interacción social</a:t>
          </a:r>
        </a:p>
      </dsp:txBody>
      <dsp:txXfrm>
        <a:off x="4775977" y="3814546"/>
        <a:ext cx="1722255" cy="1078620"/>
      </dsp:txXfrm>
    </dsp:sp>
    <dsp:sp modelId="{97042742-9C6B-4A51-8B5A-6EF00AE5CECC}">
      <dsp:nvSpPr>
        <dsp:cNvPr id="0" name=""/>
        <dsp:cNvSpPr/>
      </dsp:nvSpPr>
      <dsp:spPr>
        <a:xfrm>
          <a:off x="3392158" y="363001"/>
          <a:ext cx="3949187" cy="3949187"/>
        </a:xfrm>
        <a:custGeom>
          <a:avLst/>
          <a:gdLst/>
          <a:ahLst/>
          <a:cxnLst/>
          <a:rect l="0" t="0" r="0" b="0"/>
          <a:pathLst>
            <a:path>
              <a:moveTo>
                <a:pt x="1310954" y="3834325"/>
              </a:moveTo>
              <a:arcTo wR="1974593" hR="1974593" stAng="6578327" swAng="2698577"/>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9A2575F-B814-4EA7-BA01-C7632CB8E9A8}">
      <dsp:nvSpPr>
        <dsp:cNvPr id="0" name=""/>
        <dsp:cNvSpPr/>
      </dsp:nvSpPr>
      <dsp:spPr>
        <a:xfrm>
          <a:off x="2564166" y="1974847"/>
          <a:ext cx="1838957" cy="119532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b="1" kern="1200" dirty="0">
              <a:solidFill>
                <a:schemeClr val="tx1"/>
              </a:solidFill>
            </a:rPr>
            <a:t>Sentido de pertenencia</a:t>
          </a:r>
        </a:p>
      </dsp:txBody>
      <dsp:txXfrm>
        <a:off x="2622517" y="2033198"/>
        <a:ext cx="1722255" cy="1078620"/>
      </dsp:txXfrm>
    </dsp:sp>
    <dsp:sp modelId="{BE2ECD21-7D81-4A8C-86F2-766CB3570C3B}">
      <dsp:nvSpPr>
        <dsp:cNvPr id="0" name=""/>
        <dsp:cNvSpPr/>
      </dsp:nvSpPr>
      <dsp:spPr>
        <a:xfrm>
          <a:off x="3455014" y="681536"/>
          <a:ext cx="3949187" cy="3949187"/>
        </a:xfrm>
        <a:custGeom>
          <a:avLst/>
          <a:gdLst/>
          <a:ahLst/>
          <a:cxnLst/>
          <a:rect l="0" t="0" r="0" b="0"/>
          <a:pathLst>
            <a:path>
              <a:moveTo>
                <a:pt x="126178" y="1280056"/>
              </a:moveTo>
              <a:arcTo wR="1974593" hR="1974593" stAng="12035615" swAng="2468618"/>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C3BE6-075D-429E-BD77-9F5F4C8DD60E}">
      <dsp:nvSpPr>
        <dsp:cNvPr id="0" name=""/>
        <dsp:cNvSpPr/>
      </dsp:nvSpPr>
      <dsp:spPr>
        <a:xfrm>
          <a:off x="2207" y="-26650"/>
          <a:ext cx="3435027" cy="435133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s-GT" sz="5400" kern="1200" dirty="0"/>
            <a:t>Identidad</a:t>
          </a:r>
        </a:p>
      </dsp:txBody>
      <dsp:txXfrm>
        <a:off x="2207" y="1713884"/>
        <a:ext cx="3435027" cy="1740535"/>
      </dsp:txXfrm>
    </dsp:sp>
    <dsp:sp modelId="{ECCE76CF-D127-458F-89AB-36355499DAAD}">
      <dsp:nvSpPr>
        <dsp:cNvPr id="0" name=""/>
        <dsp:cNvSpPr/>
      </dsp:nvSpPr>
      <dsp:spPr>
        <a:xfrm>
          <a:off x="832074" y="152141"/>
          <a:ext cx="1775294" cy="16135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D14919D-710E-406B-BADC-EC142B8C0732}">
      <dsp:nvSpPr>
        <dsp:cNvPr id="0" name=""/>
        <dsp:cNvSpPr/>
      </dsp:nvSpPr>
      <dsp:spPr>
        <a:xfrm>
          <a:off x="3540286" y="-26650"/>
          <a:ext cx="3435027" cy="4351338"/>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s-GT" sz="5400" kern="1200" dirty="0"/>
            <a:t>Religión</a:t>
          </a:r>
        </a:p>
      </dsp:txBody>
      <dsp:txXfrm>
        <a:off x="3540286" y="1713884"/>
        <a:ext cx="3435027" cy="1740535"/>
      </dsp:txXfrm>
    </dsp:sp>
    <dsp:sp modelId="{DCD2F493-45F9-4FB9-9543-EED57A38F920}">
      <dsp:nvSpPr>
        <dsp:cNvPr id="0" name=""/>
        <dsp:cNvSpPr/>
      </dsp:nvSpPr>
      <dsp:spPr>
        <a:xfrm>
          <a:off x="4533302" y="27419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FDAB9C1-BE5A-41A9-AD38-22BBBE30F1AE}">
      <dsp:nvSpPr>
        <dsp:cNvPr id="0" name=""/>
        <dsp:cNvSpPr/>
      </dsp:nvSpPr>
      <dsp:spPr>
        <a:xfrm>
          <a:off x="7078364" y="-26650"/>
          <a:ext cx="3435027" cy="4351338"/>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es-GT" sz="5400" kern="1200" dirty="0"/>
            <a:t>Inclusión</a:t>
          </a:r>
        </a:p>
      </dsp:txBody>
      <dsp:txXfrm>
        <a:off x="7078364" y="1713884"/>
        <a:ext cx="3435027" cy="1740535"/>
      </dsp:txXfrm>
    </dsp:sp>
    <dsp:sp modelId="{9A7A3F8C-A5CE-4300-90D8-383D6BEBC1A5}">
      <dsp:nvSpPr>
        <dsp:cNvPr id="0" name=""/>
        <dsp:cNvSpPr/>
      </dsp:nvSpPr>
      <dsp:spPr>
        <a:xfrm>
          <a:off x="8071380" y="234429"/>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9B4B645-EEEF-4B8D-BB6C-83670C8602AE}">
      <dsp:nvSpPr>
        <dsp:cNvPr id="0" name=""/>
        <dsp:cNvSpPr/>
      </dsp:nvSpPr>
      <dsp:spPr>
        <a:xfrm>
          <a:off x="208562" y="3183552"/>
          <a:ext cx="9674352" cy="1194435"/>
        </a:xfrm>
        <a:prstGeom prst="leftRight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33F1A-02B1-4CAC-BAEA-EE156D5CB3BA}">
      <dsp:nvSpPr>
        <dsp:cNvPr id="0" name=""/>
        <dsp:cNvSpPr/>
      </dsp:nvSpPr>
      <dsp:spPr>
        <a:xfrm>
          <a:off x="0" y="0"/>
          <a:ext cx="9079606" cy="16987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09AEF-8FCD-4461-85D4-CA576D8B5263}">
      <dsp:nvSpPr>
        <dsp:cNvPr id="0" name=""/>
        <dsp:cNvSpPr/>
      </dsp:nvSpPr>
      <dsp:spPr>
        <a:xfrm>
          <a:off x="430053" y="258035"/>
          <a:ext cx="2046275" cy="198314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4DC5BB-224B-4858-B577-00EE22B9DBF8}">
      <dsp:nvSpPr>
        <dsp:cNvPr id="0" name=""/>
        <dsp:cNvSpPr/>
      </dsp:nvSpPr>
      <dsp:spPr>
        <a:xfrm rot="10800000">
          <a:off x="276756" y="2866094"/>
          <a:ext cx="2343456" cy="308951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kern="1200" dirty="0"/>
            <a:t>ENTRENAMIENTO</a:t>
          </a:r>
        </a:p>
        <a:p>
          <a:pPr marL="0" lvl="0" indent="0" algn="ctr" defTabSz="622300">
            <a:lnSpc>
              <a:spcPct val="90000"/>
            </a:lnSpc>
            <a:spcBef>
              <a:spcPct val="0"/>
            </a:spcBef>
            <a:spcAft>
              <a:spcPct val="35000"/>
            </a:spcAft>
            <a:buNone/>
          </a:pPr>
          <a:r>
            <a:rPr lang="es-GT" sz="1600" kern="1200" dirty="0"/>
            <a:t>Programa de formación profesional y la revisión trimestral de las necesidades de formación y entrenamiento. </a:t>
          </a:r>
        </a:p>
        <a:p>
          <a:pPr marL="0" lvl="0" indent="0" algn="ctr" defTabSz="622300">
            <a:lnSpc>
              <a:spcPct val="90000"/>
            </a:lnSpc>
            <a:spcBef>
              <a:spcPct val="0"/>
            </a:spcBef>
            <a:spcAft>
              <a:spcPct val="35000"/>
            </a:spcAft>
            <a:buNone/>
          </a:pPr>
          <a:r>
            <a:rPr lang="es-GT" sz="1600" kern="1200" dirty="0"/>
            <a:t>- Programa de Capacitaciones </a:t>
          </a:r>
        </a:p>
        <a:p>
          <a:pPr marL="0" lvl="0" indent="0" algn="ctr" defTabSz="622300">
            <a:lnSpc>
              <a:spcPct val="90000"/>
            </a:lnSpc>
            <a:spcBef>
              <a:spcPct val="0"/>
            </a:spcBef>
            <a:spcAft>
              <a:spcPct val="35000"/>
            </a:spcAft>
            <a:buNone/>
          </a:pPr>
          <a:r>
            <a:rPr lang="es-GT" sz="1600" kern="1200" dirty="0"/>
            <a:t>- Estructura Administrativa</a:t>
          </a:r>
        </a:p>
      </dsp:txBody>
      <dsp:txXfrm rot="10800000">
        <a:off x="348825" y="2866094"/>
        <a:ext cx="2199318" cy="3017445"/>
      </dsp:txXfrm>
    </dsp:sp>
    <dsp:sp modelId="{549C2CA8-7A3F-4C67-8816-C4DB4B9110D3}">
      <dsp:nvSpPr>
        <dsp:cNvPr id="0" name=""/>
        <dsp:cNvSpPr/>
      </dsp:nvSpPr>
      <dsp:spPr>
        <a:xfrm>
          <a:off x="3224365" y="376693"/>
          <a:ext cx="2046275" cy="198314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39FE5-2B4A-455C-92C6-7F87F21FD17A}">
      <dsp:nvSpPr>
        <dsp:cNvPr id="0" name=""/>
        <dsp:cNvSpPr/>
      </dsp:nvSpPr>
      <dsp:spPr>
        <a:xfrm rot="10800000">
          <a:off x="2824839" y="2796981"/>
          <a:ext cx="2818560" cy="318166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kern="1200" dirty="0"/>
            <a:t>REQUERIMIENTO DE PERSONAL</a:t>
          </a:r>
        </a:p>
        <a:p>
          <a:pPr marL="0" lvl="0" indent="0" algn="ctr" defTabSz="622300">
            <a:lnSpc>
              <a:spcPct val="90000"/>
            </a:lnSpc>
            <a:spcBef>
              <a:spcPct val="0"/>
            </a:spcBef>
            <a:spcAft>
              <a:spcPct val="35000"/>
            </a:spcAft>
            <a:buNone/>
          </a:pPr>
          <a:r>
            <a:rPr lang="es-GT" sz="1600" kern="1200" dirty="0"/>
            <a:t>Perfil adecuado para cada puesto con la finalidad de garantizar una atención de calidad, se debe corroborar las características académicas anotadas en el CV, establecer patrones psicológicos y de calidad humana de su personal</a:t>
          </a:r>
        </a:p>
        <a:p>
          <a:pPr marL="0" lvl="0" indent="0" algn="ctr" defTabSz="622300">
            <a:lnSpc>
              <a:spcPct val="90000"/>
            </a:lnSpc>
            <a:spcBef>
              <a:spcPct val="0"/>
            </a:spcBef>
            <a:spcAft>
              <a:spcPct val="35000"/>
            </a:spcAft>
            <a:buNone/>
          </a:pPr>
          <a:r>
            <a:rPr lang="es-GT" sz="1600" kern="1200" dirty="0"/>
            <a:t>- Manual de perfil de puestos y funciones</a:t>
          </a:r>
        </a:p>
      </dsp:txBody>
      <dsp:txXfrm rot="10800000">
        <a:off x="2911519" y="2796981"/>
        <a:ext cx="2645200" cy="3094984"/>
      </dsp:txXfrm>
    </dsp:sp>
    <dsp:sp modelId="{D9297497-95F2-4ABE-8F57-C21F1873D32B}">
      <dsp:nvSpPr>
        <dsp:cNvPr id="0" name=""/>
        <dsp:cNvSpPr/>
      </dsp:nvSpPr>
      <dsp:spPr>
        <a:xfrm>
          <a:off x="6218546" y="308470"/>
          <a:ext cx="2397416" cy="198314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0F056A-5091-42F8-8857-8CB52471F8AB}">
      <dsp:nvSpPr>
        <dsp:cNvPr id="0" name=""/>
        <dsp:cNvSpPr/>
      </dsp:nvSpPr>
      <dsp:spPr>
        <a:xfrm rot="10800000">
          <a:off x="5848027" y="2573034"/>
          <a:ext cx="2954821" cy="348026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kern="1200" dirty="0"/>
            <a:t>PERSONAL ADICIONAL Y O DE NUEVO INGRESO</a:t>
          </a:r>
        </a:p>
        <a:p>
          <a:pPr marL="0" lvl="0" indent="0" algn="ctr" defTabSz="622300">
            <a:lnSpc>
              <a:spcPct val="90000"/>
            </a:lnSpc>
            <a:spcBef>
              <a:spcPct val="0"/>
            </a:spcBef>
            <a:spcAft>
              <a:spcPct val="35000"/>
            </a:spcAft>
            <a:buNone/>
          </a:pPr>
          <a:r>
            <a:rPr lang="es-GT" sz="1600" kern="1200" dirty="0"/>
            <a:t>Contratación de personal temporal cuando alguno de sus profesionales se vea carente para brindar alguna atención especializada necesaria, se debe evidenciar que este personal cuente con las habilidades requeridas para el puesto. (terapistas de lenguaje, terapistas ocupacionales, especialidades médicas, entre otros).</a:t>
          </a:r>
        </a:p>
      </dsp:txBody>
      <dsp:txXfrm rot="10800000">
        <a:off x="5938898" y="2573034"/>
        <a:ext cx="2773079" cy="3389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9D700-4534-4A27-B1C6-90E48E5FC6DD}">
      <dsp:nvSpPr>
        <dsp:cNvPr id="0" name=""/>
        <dsp:cNvSpPr/>
      </dsp:nvSpPr>
      <dsp:spPr>
        <a:xfrm>
          <a:off x="948266" y="0"/>
          <a:ext cx="5418667" cy="5418667"/>
        </a:xfrm>
        <a:prstGeom prst="triangl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732E0B-CED8-45CD-8C12-1BDA03C4E8FE}">
      <dsp:nvSpPr>
        <dsp:cNvPr id="0" name=""/>
        <dsp:cNvSpPr/>
      </dsp:nvSpPr>
      <dsp:spPr>
        <a:xfrm>
          <a:off x="3696237" y="3787871"/>
          <a:ext cx="3522133" cy="963083"/>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kern="1200" dirty="0"/>
            <a:t>IDONEIDAD</a:t>
          </a:r>
        </a:p>
      </dsp:txBody>
      <dsp:txXfrm>
        <a:off x="3743251" y="3834885"/>
        <a:ext cx="3428105" cy="869055"/>
      </dsp:txXfrm>
    </dsp:sp>
    <dsp:sp modelId="{90420842-5FF2-4209-91F5-2FC13D50B89E}">
      <dsp:nvSpPr>
        <dsp:cNvPr id="0" name=""/>
        <dsp:cNvSpPr/>
      </dsp:nvSpPr>
      <dsp:spPr>
        <a:xfrm>
          <a:off x="3709128" y="2707686"/>
          <a:ext cx="3522133" cy="963083"/>
        </a:xfrm>
        <a:prstGeom prst="roundRect">
          <a:avLst/>
        </a:prstGeom>
        <a:solidFill>
          <a:schemeClr val="lt1">
            <a:alpha val="90000"/>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kern="1200" dirty="0"/>
            <a:t>FORMACIÓN</a:t>
          </a:r>
        </a:p>
      </dsp:txBody>
      <dsp:txXfrm>
        <a:off x="3756142" y="2754700"/>
        <a:ext cx="3428105" cy="869055"/>
      </dsp:txXfrm>
    </dsp:sp>
    <dsp:sp modelId="{8461BAC6-C624-4904-8F2D-E864635F9DFF}">
      <dsp:nvSpPr>
        <dsp:cNvPr id="0" name=""/>
        <dsp:cNvSpPr/>
      </dsp:nvSpPr>
      <dsp:spPr>
        <a:xfrm>
          <a:off x="3644708" y="532804"/>
          <a:ext cx="3522133" cy="963083"/>
        </a:xfrm>
        <a:prstGeom prst="roundRect">
          <a:avLst/>
        </a:prstGeom>
        <a:solidFill>
          <a:schemeClr val="lt1">
            <a:alpha val="90000"/>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kern="1200" dirty="0"/>
            <a:t>APROBACION DE PROCESO DE SELECCIÓN</a:t>
          </a:r>
        </a:p>
      </dsp:txBody>
      <dsp:txXfrm>
        <a:off x="3691722" y="579818"/>
        <a:ext cx="3428105" cy="869055"/>
      </dsp:txXfrm>
    </dsp:sp>
    <dsp:sp modelId="{F08769BD-D403-41C3-94C1-D440DEF5165E}">
      <dsp:nvSpPr>
        <dsp:cNvPr id="0" name=""/>
        <dsp:cNvSpPr/>
      </dsp:nvSpPr>
      <dsp:spPr>
        <a:xfrm>
          <a:off x="3696237" y="1629148"/>
          <a:ext cx="3522133" cy="963083"/>
        </a:xfrm>
        <a:prstGeom prst="round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kern="1200" dirty="0"/>
            <a:t>CAPACITACIÓN</a:t>
          </a:r>
        </a:p>
      </dsp:txBody>
      <dsp:txXfrm>
        <a:off x="3743251" y="1676162"/>
        <a:ext cx="3428105" cy="869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4E139-79A6-4350-980D-EA0AAF60263D}">
      <dsp:nvSpPr>
        <dsp:cNvPr id="0" name=""/>
        <dsp:cNvSpPr/>
      </dsp:nvSpPr>
      <dsp:spPr>
        <a:xfrm>
          <a:off x="2698847" y="113310"/>
          <a:ext cx="2335370" cy="235346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GT" sz="2500" kern="1200" dirty="0"/>
            <a:t>Red primaria o familiar</a:t>
          </a:r>
        </a:p>
      </dsp:txBody>
      <dsp:txXfrm>
        <a:off x="3040854" y="457967"/>
        <a:ext cx="1651356" cy="1664154"/>
      </dsp:txXfrm>
    </dsp:sp>
    <dsp:sp modelId="{A88A2713-600A-40CB-8420-0ECFC79E58AB}">
      <dsp:nvSpPr>
        <dsp:cNvPr id="0" name=""/>
        <dsp:cNvSpPr/>
      </dsp:nvSpPr>
      <dsp:spPr>
        <a:xfrm rot="3379532">
          <a:off x="4522132" y="2352346"/>
          <a:ext cx="633587" cy="7942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GT" sz="2000" kern="1200"/>
        </a:p>
      </dsp:txBody>
      <dsp:txXfrm>
        <a:off x="4564474" y="2432114"/>
        <a:ext cx="443511" cy="476577"/>
      </dsp:txXfrm>
    </dsp:sp>
    <dsp:sp modelId="{54CDD4AB-E68A-45F9-BAA4-548984478E7C}">
      <dsp:nvSpPr>
        <dsp:cNvPr id="0" name=""/>
        <dsp:cNvSpPr/>
      </dsp:nvSpPr>
      <dsp:spPr>
        <a:xfrm>
          <a:off x="4656025" y="3064390"/>
          <a:ext cx="2353468" cy="2353468"/>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GT" sz="2500" kern="1200" dirty="0"/>
            <a:t>Red Secundaria o comunitaria</a:t>
          </a:r>
        </a:p>
      </dsp:txBody>
      <dsp:txXfrm>
        <a:off x="5000682" y="3409047"/>
        <a:ext cx="1664154" cy="1664154"/>
      </dsp:txXfrm>
    </dsp:sp>
    <dsp:sp modelId="{5C512FF2-776E-426A-934F-49E19A0FA883}">
      <dsp:nvSpPr>
        <dsp:cNvPr id="0" name=""/>
        <dsp:cNvSpPr/>
      </dsp:nvSpPr>
      <dsp:spPr>
        <a:xfrm rot="10800000">
          <a:off x="3767987" y="3843976"/>
          <a:ext cx="627546" cy="794295"/>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GT" sz="2000" kern="1200"/>
        </a:p>
      </dsp:txBody>
      <dsp:txXfrm rot="10800000">
        <a:off x="3956251" y="4002835"/>
        <a:ext cx="439282" cy="476577"/>
      </dsp:txXfrm>
    </dsp:sp>
    <dsp:sp modelId="{84A900E7-5D9B-4DDB-ACAE-874BC6F77F94}">
      <dsp:nvSpPr>
        <dsp:cNvPr id="0" name=""/>
        <dsp:cNvSpPr/>
      </dsp:nvSpPr>
      <dsp:spPr>
        <a:xfrm>
          <a:off x="1118505" y="3064390"/>
          <a:ext cx="2353468" cy="2353468"/>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GT" sz="2500" kern="1200" dirty="0"/>
            <a:t>Red formal o institucional</a:t>
          </a:r>
        </a:p>
      </dsp:txBody>
      <dsp:txXfrm>
        <a:off x="1463162" y="3409047"/>
        <a:ext cx="1664154" cy="1664154"/>
      </dsp:txXfrm>
    </dsp:sp>
    <dsp:sp modelId="{36E30881-2B2E-4B96-BC56-8A385BF650BC}">
      <dsp:nvSpPr>
        <dsp:cNvPr id="0" name=""/>
        <dsp:cNvSpPr/>
      </dsp:nvSpPr>
      <dsp:spPr>
        <a:xfrm rot="17881975">
          <a:off x="2811521" y="2380679"/>
          <a:ext cx="525693" cy="79429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GT" sz="2000" kern="1200"/>
        </a:p>
      </dsp:txBody>
      <dsp:txXfrm>
        <a:off x="2853315" y="2609141"/>
        <a:ext cx="367985" cy="4765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ACF92-36F7-4BE1-BA19-12E11B7E79D4}">
      <dsp:nvSpPr>
        <dsp:cNvPr id="0" name=""/>
        <dsp:cNvSpPr/>
      </dsp:nvSpPr>
      <dsp:spPr>
        <a:xfrm>
          <a:off x="2930587" y="665786"/>
          <a:ext cx="4428132" cy="4428132"/>
        </a:xfrm>
        <a:prstGeom prst="blockArc">
          <a:avLst>
            <a:gd name="adj1" fmla="val 10800000"/>
            <a:gd name="adj2" fmla="val 16200000"/>
            <a:gd name="adj3" fmla="val 4643"/>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8F4A0D-A521-41A2-9C20-60599DD9794E}">
      <dsp:nvSpPr>
        <dsp:cNvPr id="0" name=""/>
        <dsp:cNvSpPr/>
      </dsp:nvSpPr>
      <dsp:spPr>
        <a:xfrm>
          <a:off x="2930587" y="665786"/>
          <a:ext cx="4428132" cy="4428132"/>
        </a:xfrm>
        <a:prstGeom prst="blockArc">
          <a:avLst>
            <a:gd name="adj1" fmla="val 5400000"/>
            <a:gd name="adj2" fmla="val 10800000"/>
            <a:gd name="adj3" fmla="val 4643"/>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D4D393-C014-4FF1-A748-A70EAA874E53}">
      <dsp:nvSpPr>
        <dsp:cNvPr id="0" name=""/>
        <dsp:cNvSpPr/>
      </dsp:nvSpPr>
      <dsp:spPr>
        <a:xfrm>
          <a:off x="2930587" y="665786"/>
          <a:ext cx="4428132" cy="4428132"/>
        </a:xfrm>
        <a:prstGeom prst="blockArc">
          <a:avLst>
            <a:gd name="adj1" fmla="val 0"/>
            <a:gd name="adj2" fmla="val 5400000"/>
            <a:gd name="adj3" fmla="val 4643"/>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5350A9-434E-4863-AFEE-D76AD40C3A6E}">
      <dsp:nvSpPr>
        <dsp:cNvPr id="0" name=""/>
        <dsp:cNvSpPr/>
      </dsp:nvSpPr>
      <dsp:spPr>
        <a:xfrm>
          <a:off x="2930587" y="665786"/>
          <a:ext cx="4428132" cy="4428132"/>
        </a:xfrm>
        <a:prstGeom prst="blockArc">
          <a:avLst>
            <a:gd name="adj1" fmla="val 16200000"/>
            <a:gd name="adj2" fmla="val 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F57208-96FE-40AE-9EA1-1D0B26451D6E}">
      <dsp:nvSpPr>
        <dsp:cNvPr id="0" name=""/>
        <dsp:cNvSpPr/>
      </dsp:nvSpPr>
      <dsp:spPr>
        <a:xfrm>
          <a:off x="4124723" y="1859922"/>
          <a:ext cx="2039861" cy="203986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GT" sz="2300" kern="1200" dirty="0"/>
            <a:t>Proceso de selección y cuidado del personal</a:t>
          </a:r>
        </a:p>
      </dsp:txBody>
      <dsp:txXfrm>
        <a:off x="4423454" y="2158653"/>
        <a:ext cx="1442399" cy="1442399"/>
      </dsp:txXfrm>
    </dsp:sp>
    <dsp:sp modelId="{9093DF76-0AD8-43E3-8B88-F25255C7D216}">
      <dsp:nvSpPr>
        <dsp:cNvPr id="0" name=""/>
        <dsp:cNvSpPr/>
      </dsp:nvSpPr>
      <dsp:spPr>
        <a:xfrm>
          <a:off x="4146542" y="-259708"/>
          <a:ext cx="1996222" cy="19537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GT" sz="1900" b="1" kern="1200" dirty="0"/>
            <a:t>Estructura de Expedientes</a:t>
          </a:r>
        </a:p>
      </dsp:txBody>
      <dsp:txXfrm>
        <a:off x="4438882" y="26419"/>
        <a:ext cx="1411542" cy="1381545"/>
      </dsp:txXfrm>
    </dsp:sp>
    <dsp:sp modelId="{51D07EF7-63B7-4726-9DA3-9715F82FBB0D}">
      <dsp:nvSpPr>
        <dsp:cNvPr id="0" name=""/>
        <dsp:cNvSpPr/>
      </dsp:nvSpPr>
      <dsp:spPr>
        <a:xfrm>
          <a:off x="6308211" y="1870282"/>
          <a:ext cx="1998207" cy="2019140"/>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GT" sz="1900" b="1" kern="1200" dirty="0"/>
            <a:t>Organización del Personal</a:t>
          </a:r>
          <a:r>
            <a:rPr lang="es-GT" sz="1900" kern="1200" dirty="0"/>
            <a:t>	</a:t>
          </a:r>
        </a:p>
      </dsp:txBody>
      <dsp:txXfrm>
        <a:off x="6600842" y="2165978"/>
        <a:ext cx="1412945" cy="1427748"/>
      </dsp:txXfrm>
    </dsp:sp>
    <dsp:sp modelId="{37626B28-6B78-411E-BFDC-B49564059EDF}">
      <dsp:nvSpPr>
        <dsp:cNvPr id="0" name=""/>
        <dsp:cNvSpPr/>
      </dsp:nvSpPr>
      <dsp:spPr>
        <a:xfrm>
          <a:off x="4185181" y="4068463"/>
          <a:ext cx="1918944" cy="1948102"/>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GT" sz="1900" b="1" kern="1200" dirty="0"/>
            <a:t>Prevención del queme laboral</a:t>
          </a:r>
        </a:p>
      </dsp:txBody>
      <dsp:txXfrm>
        <a:off x="4466204" y="4353756"/>
        <a:ext cx="1356898" cy="1377516"/>
      </dsp:txXfrm>
    </dsp:sp>
    <dsp:sp modelId="{AFD4CBD3-69CC-4971-88EB-2419E9545B32}">
      <dsp:nvSpPr>
        <dsp:cNvPr id="0" name=""/>
        <dsp:cNvSpPr/>
      </dsp:nvSpPr>
      <dsp:spPr>
        <a:xfrm>
          <a:off x="1958042" y="1921801"/>
          <a:ext cx="2047898" cy="191610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GT" sz="1900" b="1" kern="1200" dirty="0"/>
            <a:t>Clima laboral</a:t>
          </a:r>
        </a:p>
      </dsp:txBody>
      <dsp:txXfrm>
        <a:off x="2257950" y="2202408"/>
        <a:ext cx="1448082" cy="135488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4F156-1FE7-4F79-8AC6-D7C292C2F7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CBC17A2B-EF55-4F22-8663-C3D4DCBA7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B499280A-2DAB-48E2-85C9-38191DCC3EC4}"/>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5" name="Marcador de pie de página 4">
            <a:extLst>
              <a:ext uri="{FF2B5EF4-FFF2-40B4-BE49-F238E27FC236}">
                <a16:creationId xmlns:a16="http://schemas.microsoft.com/office/drawing/2014/main" id="{AE6EE96B-B50F-467D-896F-F959E0ECA62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922B24C-FC36-489E-A1FB-7506ADFE6BD1}"/>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46210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81243-A3C8-4CD0-8A58-E7FCAE5841FF}"/>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C076AB1E-CDF8-4715-BA81-6922A0C10D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35EE5DCC-1748-48D7-8032-37750019CEA7}"/>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5" name="Marcador de pie de página 4">
            <a:extLst>
              <a:ext uri="{FF2B5EF4-FFF2-40B4-BE49-F238E27FC236}">
                <a16:creationId xmlns:a16="http://schemas.microsoft.com/office/drawing/2014/main" id="{82968F53-ECF6-4129-BA6A-58D32BF8A87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C815E21-F7A2-4580-861C-D2B5B21FDFDD}"/>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69540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600606-3447-4E2D-A7FB-E2DF483957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B7D07BF8-E7AB-43F9-B6D4-E203DA43A1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3BA79960-1B4A-4359-A1CE-A814345A6915}"/>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5" name="Marcador de pie de página 4">
            <a:extLst>
              <a:ext uri="{FF2B5EF4-FFF2-40B4-BE49-F238E27FC236}">
                <a16:creationId xmlns:a16="http://schemas.microsoft.com/office/drawing/2014/main" id="{A8E8EEB3-81DC-4741-9F54-36DA6BEB885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093CE020-8A2B-472D-B2DE-B207D7F28E04}"/>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6394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24C0F-0315-4AC8-940E-604CEB72C795}"/>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3D42012E-8BEA-4BA5-BE60-932AB28FF2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8FBEED6A-B00C-4D49-B8A5-8756A7F7F31C}"/>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5" name="Marcador de pie de página 4">
            <a:extLst>
              <a:ext uri="{FF2B5EF4-FFF2-40B4-BE49-F238E27FC236}">
                <a16:creationId xmlns:a16="http://schemas.microsoft.com/office/drawing/2014/main" id="{B114F5AC-E9DB-4316-AE02-4FC688CD425A}"/>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5298B93C-E4A7-401B-9B5B-27817274AA70}"/>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65304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C9658-8D78-457A-BE56-BE63BCEA12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F8C72C8-3343-4D87-948D-5BDDD272A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30F1F9F-C237-4FDA-BE68-A0FBD09E3226}"/>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5" name="Marcador de pie de página 4">
            <a:extLst>
              <a:ext uri="{FF2B5EF4-FFF2-40B4-BE49-F238E27FC236}">
                <a16:creationId xmlns:a16="http://schemas.microsoft.com/office/drawing/2014/main" id="{15C6E0C4-E3F2-4D26-9625-3E475B19811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12524A-24ED-43CC-A099-3B26B61A16BB}"/>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39040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9AD7B-4AC5-4B05-8BD7-299FAF6BFCE9}"/>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67D14CD1-A9D7-4C82-82BE-BD14112AC3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1801BC37-FD2D-4B13-818F-D832DFCC2C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2553286C-CCCB-40BC-9D40-BF141B856800}"/>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6" name="Marcador de pie de página 5">
            <a:extLst>
              <a:ext uri="{FF2B5EF4-FFF2-40B4-BE49-F238E27FC236}">
                <a16:creationId xmlns:a16="http://schemas.microsoft.com/office/drawing/2014/main" id="{629D06AB-62AF-4C0A-B828-82DD155D129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CA5FF4B7-ABC9-40AC-94ED-B552DD8ED752}"/>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34959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0B983-8580-40D5-A968-B99C062523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9E0D5254-75E3-4F15-A1FF-78C741365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78D2D2-6064-4F33-AE85-512DB5FA3B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94E4ADDD-B80D-4F00-B06E-1DC387AB9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EDCB9B-940B-4F70-81A6-F01D13DCBD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BCB18D0B-A5EC-4047-AA2D-B190DBB82CE6}"/>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8" name="Marcador de pie de página 7">
            <a:extLst>
              <a:ext uri="{FF2B5EF4-FFF2-40B4-BE49-F238E27FC236}">
                <a16:creationId xmlns:a16="http://schemas.microsoft.com/office/drawing/2014/main" id="{F7F5670E-7C65-474B-B1A9-490F3D8D83C7}"/>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76E5C21E-3011-4882-B5FB-B0FA23F9C1B0}"/>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12084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A2F5C-E1FD-436E-8F03-559FDDFD27E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6190623A-C975-4BAF-B431-3DDE3D13EBC1}"/>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4" name="Marcador de pie de página 3">
            <a:extLst>
              <a:ext uri="{FF2B5EF4-FFF2-40B4-BE49-F238E27FC236}">
                <a16:creationId xmlns:a16="http://schemas.microsoft.com/office/drawing/2014/main" id="{DCC66E2B-0881-4CC4-A17D-4F6F5CAC3802}"/>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1A152D08-3D59-4828-9586-A2B93A28A97F}"/>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04707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DFCEC0-836E-4A97-81D6-818FEC70B091}"/>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3" name="Marcador de pie de página 2">
            <a:extLst>
              <a:ext uri="{FF2B5EF4-FFF2-40B4-BE49-F238E27FC236}">
                <a16:creationId xmlns:a16="http://schemas.microsoft.com/office/drawing/2014/main" id="{7A0499E1-9F16-456A-9F4B-247D39D31854}"/>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581752F2-AA55-4F80-84D5-64698367F56C}"/>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76593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CEF11-BF9A-4B20-9927-62347F851A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2D349C80-47DB-4733-AF99-DAD85A04B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D48070F7-9CC6-4F0F-9B6F-94B85D410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1848CF-D079-4AD3-8A12-FCB6BF000549}"/>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6" name="Marcador de pie de página 5">
            <a:extLst>
              <a:ext uri="{FF2B5EF4-FFF2-40B4-BE49-F238E27FC236}">
                <a16:creationId xmlns:a16="http://schemas.microsoft.com/office/drawing/2014/main" id="{5BCF5A65-824C-4040-BE52-BCDD0A9C7EA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2BBADD6-6D99-4F53-B458-3C0E1E69E6F6}"/>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97907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6ADB7-FD90-4D95-8E12-5EA03CA274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EC3C8907-8ADB-4D44-936E-46613521A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06715142-686A-4707-B9A9-8DEFCD179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BE02C1-75B8-4636-865A-FDF4C9C66028}"/>
              </a:ext>
            </a:extLst>
          </p:cNvPr>
          <p:cNvSpPr>
            <a:spLocks noGrp="1"/>
          </p:cNvSpPr>
          <p:nvPr>
            <p:ph type="dt" sz="half" idx="10"/>
          </p:nvPr>
        </p:nvSpPr>
        <p:spPr/>
        <p:txBody>
          <a:bodyPr/>
          <a:lstStyle/>
          <a:p>
            <a:fld id="{AE032527-EC8A-486F-BB62-E613A096788A}" type="datetimeFigureOut">
              <a:rPr lang="es-GT" smtClean="0"/>
              <a:t>12/03/2021</a:t>
            </a:fld>
            <a:endParaRPr lang="es-GT"/>
          </a:p>
        </p:txBody>
      </p:sp>
      <p:sp>
        <p:nvSpPr>
          <p:cNvPr id="6" name="Marcador de pie de página 5">
            <a:extLst>
              <a:ext uri="{FF2B5EF4-FFF2-40B4-BE49-F238E27FC236}">
                <a16:creationId xmlns:a16="http://schemas.microsoft.com/office/drawing/2014/main" id="{1BC0F13C-CE3E-4C7C-8BA2-3C98AE314F3B}"/>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30FB51F-48E3-4A96-B525-0E7D33C5E78D}"/>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1828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F296B1-EAC2-4BD6-85BE-5C18BECFE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BC2CB857-5469-4FA4-96A6-A4FEEFC52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D803D3F9-1FA8-4033-ABB9-E97FA3CFC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32527-EC8A-486F-BB62-E613A096788A}" type="datetimeFigureOut">
              <a:rPr lang="es-GT" smtClean="0"/>
              <a:t>12/03/2021</a:t>
            </a:fld>
            <a:endParaRPr lang="es-GT"/>
          </a:p>
        </p:txBody>
      </p:sp>
      <p:sp>
        <p:nvSpPr>
          <p:cNvPr id="5" name="Marcador de pie de página 4">
            <a:extLst>
              <a:ext uri="{FF2B5EF4-FFF2-40B4-BE49-F238E27FC236}">
                <a16:creationId xmlns:a16="http://schemas.microsoft.com/office/drawing/2014/main" id="{09410C06-C10E-4535-8B9D-70C1080D8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327E1920-729A-4B1F-8B73-B7E27E1D3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6EEFE-6CF6-421E-A424-6EADB7C02B9A}" type="slidenum">
              <a:rPr lang="es-GT" smtClean="0"/>
              <a:t>‹Nº›</a:t>
            </a:fld>
            <a:endParaRPr lang="es-GT"/>
          </a:p>
        </p:txBody>
      </p:sp>
    </p:spTree>
    <p:extLst>
      <p:ext uri="{BB962C8B-B14F-4D97-AF65-F5344CB8AC3E}">
        <p14:creationId xmlns:p14="http://schemas.microsoft.com/office/powerpoint/2010/main" val="95233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youtube.com/watch?v=NpRHZXFEUKU"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D070B715-F8BB-4048-A067-E9C826A47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4781EBE-894A-4202-891E-F625A4C261E7}"/>
              </a:ext>
            </a:extLst>
          </p:cNvPr>
          <p:cNvSpPr>
            <a:spLocks noGrp="1"/>
          </p:cNvSpPr>
          <p:nvPr>
            <p:ph type="ctrTitle"/>
          </p:nvPr>
        </p:nvSpPr>
        <p:spPr>
          <a:xfrm>
            <a:off x="1524000" y="750405"/>
            <a:ext cx="9144000" cy="1289533"/>
          </a:xfrm>
        </p:spPr>
        <p:txBody>
          <a:bodyPr/>
          <a:lstStyle/>
          <a:p>
            <a:r>
              <a:rPr lang="es-GT" dirty="0">
                <a:solidFill>
                  <a:schemeClr val="bg1"/>
                </a:solidFill>
                <a:latin typeface="Aller" panose="02000803040000020004" pitchFamily="2" charset="0"/>
                <a:cs typeface="Arial" panose="020B0604020202020204" pitchFamily="34" charset="0"/>
              </a:rPr>
              <a:t>Modulo 2 </a:t>
            </a:r>
          </a:p>
        </p:txBody>
      </p:sp>
      <p:sp>
        <p:nvSpPr>
          <p:cNvPr id="3" name="Subtítulo 2">
            <a:extLst>
              <a:ext uri="{FF2B5EF4-FFF2-40B4-BE49-F238E27FC236}">
                <a16:creationId xmlns:a16="http://schemas.microsoft.com/office/drawing/2014/main" id="{96DF4027-CA19-45F1-AB04-7AAC58566E3E}"/>
              </a:ext>
            </a:extLst>
          </p:cNvPr>
          <p:cNvSpPr>
            <a:spLocks noGrp="1"/>
          </p:cNvSpPr>
          <p:nvPr>
            <p:ph type="subTitle" idx="1"/>
          </p:nvPr>
        </p:nvSpPr>
        <p:spPr>
          <a:xfrm>
            <a:off x="1524000" y="2459039"/>
            <a:ext cx="9144000" cy="1655762"/>
          </a:xfrm>
        </p:spPr>
        <p:txBody>
          <a:bodyPr>
            <a:normAutofit fontScale="62500" lnSpcReduction="20000"/>
          </a:bodyPr>
          <a:lstStyle/>
          <a:p>
            <a:r>
              <a:rPr lang="es-GT" sz="6000" dirty="0">
                <a:solidFill>
                  <a:schemeClr val="bg1"/>
                </a:solidFill>
                <a:latin typeface="Aller" panose="02000803040000020004" pitchFamily="2" charset="0"/>
                <a:ea typeface="+mj-ea"/>
                <a:cs typeface="Arial" panose="020B0604020202020204" pitchFamily="34" charset="0"/>
              </a:rPr>
              <a:t>ESTÁNDARES DE CALIDAD PARA LA ATENCIÓN DE NIÑOS, NIÑAS Y ADOLESCENTES EN ENTIDADES DE ABRIGO TEMPORAL</a:t>
            </a:r>
          </a:p>
        </p:txBody>
      </p:sp>
    </p:spTree>
    <p:extLst>
      <p:ext uri="{BB962C8B-B14F-4D97-AF65-F5344CB8AC3E}">
        <p14:creationId xmlns:p14="http://schemas.microsoft.com/office/powerpoint/2010/main" val="144698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FD761-0659-47E2-BF59-2889CB51BE4E}"/>
              </a:ext>
            </a:extLst>
          </p:cNvPr>
          <p:cNvSpPr>
            <a:spLocks noGrp="1"/>
          </p:cNvSpPr>
          <p:nvPr>
            <p:ph type="title"/>
          </p:nvPr>
        </p:nvSpPr>
        <p:spPr>
          <a:xfrm>
            <a:off x="128789" y="1202253"/>
            <a:ext cx="2665926" cy="4936080"/>
          </a:xfrm>
        </p:spPr>
        <p:txBody>
          <a:bodyPr>
            <a:normAutofit/>
          </a:bodyPr>
          <a:lstStyle/>
          <a:p>
            <a:pPr algn="ctr"/>
            <a:r>
              <a:rPr lang="es-ES" sz="4000" b="1" dirty="0"/>
              <a:t>Tres Pilares</a:t>
            </a:r>
            <a:endParaRPr lang="es-GT" sz="4000" b="1" dirty="0"/>
          </a:p>
        </p:txBody>
      </p:sp>
      <p:graphicFrame>
        <p:nvGraphicFramePr>
          <p:cNvPr id="4" name="Diagrama 3"/>
          <p:cNvGraphicFramePr/>
          <p:nvPr/>
        </p:nvGraphicFramePr>
        <p:xfrm>
          <a:off x="2382591" y="128791"/>
          <a:ext cx="9079606" cy="6009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42294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34096"/>
            <a:ext cx="10515600" cy="5339836"/>
          </a:xfrm>
        </p:spPr>
        <p:txBody>
          <a:bodyPr>
            <a:normAutofit/>
          </a:bodyPr>
          <a:lstStyle/>
          <a:p>
            <a:pPr marL="0" indent="0">
              <a:buNone/>
            </a:pPr>
            <a:endParaRPr lang="es-MX" dirty="0"/>
          </a:p>
          <a:p>
            <a:pPr marL="0" indent="0">
              <a:buNone/>
            </a:pPr>
            <a:r>
              <a:rPr lang="es-MX" sz="1900" dirty="0"/>
              <a:t>Las entidades de abrigo temporal, según su programa de atención residencial, deben contar con personal para las siguientes funciones: </a:t>
            </a:r>
          </a:p>
          <a:p>
            <a:pPr marL="0" indent="0">
              <a:buNone/>
            </a:pPr>
            <a:endParaRPr lang="es-MX" sz="1900" dirty="0"/>
          </a:p>
          <a:p>
            <a:pPr marL="0" indent="0">
              <a:buNone/>
            </a:pPr>
            <a:r>
              <a:rPr lang="es-MX" sz="1900" dirty="0"/>
              <a:t>Dirección, coordinación o gerencia. </a:t>
            </a:r>
          </a:p>
          <a:p>
            <a:pPr marL="0" indent="0">
              <a:buNone/>
            </a:pPr>
            <a:r>
              <a:rPr lang="es-MX" sz="1900" dirty="0"/>
              <a:t>Administración.  </a:t>
            </a:r>
          </a:p>
          <a:p>
            <a:pPr marL="0" indent="0">
              <a:buNone/>
            </a:pPr>
            <a:r>
              <a:rPr lang="es-MX" sz="1900" dirty="0"/>
              <a:t>Atención directa al NNA (persona encargada del NNA).</a:t>
            </a:r>
          </a:p>
          <a:p>
            <a:pPr marL="0" indent="0">
              <a:buNone/>
            </a:pPr>
            <a:r>
              <a:rPr lang="es-MX" sz="1900" dirty="0"/>
              <a:t> Intervención con la familia y la comunidad. </a:t>
            </a:r>
          </a:p>
          <a:p>
            <a:pPr marL="0" indent="0">
              <a:buNone/>
            </a:pPr>
            <a:r>
              <a:rPr lang="es-MX" sz="1900" dirty="0"/>
              <a:t>Funciones especializadas de atención psicológica, salud y seguridad, orientación pedagógica y recreación. </a:t>
            </a:r>
          </a:p>
          <a:p>
            <a:pPr marL="0" indent="0">
              <a:buNone/>
            </a:pPr>
            <a:r>
              <a:rPr lang="es-MX" sz="1900" dirty="0"/>
              <a:t>Educación escolar, cuando se desarrolle dentro de la entidad de abrigo temporal. </a:t>
            </a:r>
          </a:p>
          <a:p>
            <a:pPr marL="0" indent="0">
              <a:buNone/>
            </a:pPr>
            <a:r>
              <a:rPr lang="es-MX" sz="1900" dirty="0"/>
              <a:t>Orientación y formación laboral, según edad y capacidad de los NNA. </a:t>
            </a:r>
          </a:p>
          <a:p>
            <a:pPr marL="0" indent="0">
              <a:buNone/>
            </a:pPr>
            <a:r>
              <a:rPr lang="es-MX" sz="1900" dirty="0"/>
              <a:t>Preparación de alimentos. </a:t>
            </a:r>
          </a:p>
          <a:p>
            <a:pPr marL="0" indent="0">
              <a:buNone/>
            </a:pPr>
            <a:r>
              <a:rPr lang="es-MX" sz="1900" dirty="0"/>
              <a:t>Funciones domésticas, de cuidado y mantenimiento, de guardianía.</a:t>
            </a:r>
            <a:endParaRPr lang="es-GT" sz="1900" dirty="0"/>
          </a:p>
        </p:txBody>
      </p:sp>
    </p:spTree>
    <p:extLst>
      <p:ext uri="{BB962C8B-B14F-4D97-AF65-F5344CB8AC3E}">
        <p14:creationId xmlns:p14="http://schemas.microsoft.com/office/powerpoint/2010/main" val="9687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1028" y="0"/>
            <a:ext cx="10515600" cy="1325563"/>
          </a:xfrm>
        </p:spPr>
        <p:txBody>
          <a:bodyPr>
            <a:normAutofit/>
          </a:bodyPr>
          <a:lstStyle/>
          <a:p>
            <a:pPr algn="ctr"/>
            <a:r>
              <a:rPr lang="es-GT" sz="4000" b="1" dirty="0"/>
              <a:t>Temporalidad y Recurso Humano:</a:t>
            </a:r>
          </a:p>
        </p:txBody>
      </p:sp>
      <p:sp>
        <p:nvSpPr>
          <p:cNvPr id="3" name="Marcador de contenido 2"/>
          <p:cNvSpPr>
            <a:spLocks noGrp="1"/>
          </p:cNvSpPr>
          <p:nvPr>
            <p:ph idx="1"/>
          </p:nvPr>
        </p:nvSpPr>
        <p:spPr>
          <a:xfrm>
            <a:off x="399245" y="1146220"/>
            <a:ext cx="11359166" cy="5241701"/>
          </a:xfrm>
        </p:spPr>
        <p:txBody>
          <a:bodyPr>
            <a:noAutofit/>
          </a:bodyPr>
          <a:lstStyle/>
          <a:p>
            <a:r>
              <a:rPr lang="es-GT" sz="1600" b="1" dirty="0"/>
              <a:t>El o la directora </a:t>
            </a:r>
            <a:r>
              <a:rPr lang="es-GT" sz="1600" dirty="0"/>
              <a:t>debe laborar a tiempo completo, en caso no viva dentro del hogar, debe contar con una jornada laboral regular de 8 horas y contar con un suplente que cubra las funciones en caso de una situación emergente. </a:t>
            </a:r>
          </a:p>
          <a:p>
            <a:pPr marL="0" indent="0">
              <a:buNone/>
            </a:pPr>
            <a:endParaRPr lang="es-GT" sz="1600" dirty="0"/>
          </a:p>
          <a:p>
            <a:r>
              <a:rPr lang="es-GT" sz="1600" b="1" dirty="0"/>
              <a:t>Personal profesional o técnico de jornada nocturna</a:t>
            </a:r>
            <a:r>
              <a:rPr lang="es-GT" sz="1600" dirty="0"/>
              <a:t>. Los turnos deben cumplir con un horario de 8 horas diarias, no permitiendo que el personal cubra turnos consecutivos sin haber descansado 16 horas previamente. </a:t>
            </a:r>
          </a:p>
          <a:p>
            <a:pPr marL="0" indent="0">
              <a:buNone/>
            </a:pPr>
            <a:endParaRPr lang="es-GT" sz="1600" dirty="0"/>
          </a:p>
          <a:p>
            <a:r>
              <a:rPr lang="es-GT" sz="1600" b="1" dirty="0"/>
              <a:t>Atención directa </a:t>
            </a:r>
            <a:r>
              <a:rPr lang="es-GT" sz="1600" dirty="0"/>
              <a:t>con personal calificado, que contribuya en los procesos y en la elaboración de informes y documentos derivados.	</a:t>
            </a:r>
          </a:p>
          <a:p>
            <a:pPr marL="0" indent="0">
              <a:buNone/>
            </a:pPr>
            <a:endParaRPr lang="es-GT" sz="1600" dirty="0"/>
          </a:p>
          <a:p>
            <a:r>
              <a:rPr lang="es-MX" sz="1600" dirty="0"/>
              <a:t>Este personal debe estar de acuerdo a la cantidad de NNA y atención residencial que se ofrezca. Las relaciones mínimas son:  </a:t>
            </a:r>
          </a:p>
          <a:p>
            <a:pPr lvl="1"/>
            <a:r>
              <a:rPr lang="es-MX" sz="1600" dirty="0"/>
              <a:t>- Una persona de atención directa por cada 4 niños/as de 0 a 4 años. </a:t>
            </a:r>
          </a:p>
          <a:p>
            <a:pPr lvl="1"/>
            <a:r>
              <a:rPr lang="es-MX" sz="1600" dirty="0"/>
              <a:t>- Una persona de atención directa por cada 10 niños/as de 5 a 17 años.</a:t>
            </a:r>
          </a:p>
          <a:p>
            <a:pPr lvl="1"/>
            <a:r>
              <a:rPr lang="es-MX" sz="1600" dirty="0"/>
              <a:t>- En caso de perfil de discapacidad o autismo, el numero de personas de atención directa puede incrementar de acuerdo a las necesidades de cada NNA, considerando incluso a 1 persona por cada 2 NNA.</a:t>
            </a:r>
          </a:p>
        </p:txBody>
      </p:sp>
    </p:spTree>
    <p:extLst>
      <p:ext uri="{BB962C8B-B14F-4D97-AF65-F5344CB8AC3E}">
        <p14:creationId xmlns:p14="http://schemas.microsoft.com/office/powerpoint/2010/main" val="276280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7057" y="562881"/>
            <a:ext cx="10515600" cy="5641975"/>
          </a:xfrm>
        </p:spPr>
        <p:txBody>
          <a:bodyPr>
            <a:normAutofit lnSpcReduction="10000"/>
          </a:bodyPr>
          <a:lstStyle/>
          <a:p>
            <a:endParaRPr lang="es-MX" sz="1600" b="1" dirty="0"/>
          </a:p>
          <a:p>
            <a:pPr lvl="1"/>
            <a:endParaRPr lang="es-MX" sz="1600" dirty="0"/>
          </a:p>
          <a:p>
            <a:r>
              <a:rPr lang="es-MX" sz="1600" b="1" dirty="0"/>
              <a:t>Una psicóloga/o </a:t>
            </a:r>
            <a:r>
              <a:rPr lang="es-MX" sz="1600" dirty="0"/>
              <a:t>para atender de 1 a 30 NNA máximo. Entiéndase que, por ejemplo, si hay 40 NNA se requerirán dos psicólogas/os. </a:t>
            </a:r>
          </a:p>
          <a:p>
            <a:pPr marL="0" indent="0">
              <a:buNone/>
            </a:pPr>
            <a:r>
              <a:rPr lang="es-GT" sz="1600" dirty="0"/>
              <a:t>	Observación: este numero podría variar de acuerdo a perfiles de discapacidad requiriendo aumentar el numero de 	profesionales por cada 30 niños – Diagnostico. </a:t>
            </a:r>
          </a:p>
          <a:p>
            <a:pPr marL="0" indent="0" algn="just">
              <a:buNone/>
            </a:pPr>
            <a:r>
              <a:rPr lang="es-MX" sz="1600" dirty="0"/>
              <a:t>Contratar profesionales del área de psicología con colegiado activo que brinden atención individual y grupal a todos los niños, niñas y adolescentes del hogar (Código de Ética de Psicólogos de Guatemala, Principio II, Cuidado Competente del Bienestar de los Otros, Articulo 2.2 “Competencia y Autoconocimiento”, numeral 2.2.9, inciso c) “La Acreditación del colegiado activo extendida por el Colegio de Psicólogos de Guatemala”). </a:t>
            </a:r>
            <a:endParaRPr lang="es-GT" sz="1600" dirty="0"/>
          </a:p>
          <a:p>
            <a:pPr marL="0" indent="0">
              <a:buNone/>
            </a:pPr>
            <a:endParaRPr lang="es-GT" sz="1600" b="1" dirty="0"/>
          </a:p>
          <a:p>
            <a:r>
              <a:rPr lang="es-GT" sz="1600" b="1" dirty="0"/>
              <a:t>Trabajador social, </a:t>
            </a:r>
            <a:r>
              <a:rPr lang="es-GT" sz="1600" dirty="0"/>
              <a:t>para atender de 1 a 30 NNA máximo. </a:t>
            </a:r>
            <a:endParaRPr lang="es-MX" sz="1600" b="1" dirty="0"/>
          </a:p>
          <a:p>
            <a:pPr marL="0" indent="0">
              <a:buNone/>
            </a:pPr>
            <a:endParaRPr lang="es-MX" sz="1600" b="1" dirty="0"/>
          </a:p>
          <a:p>
            <a:r>
              <a:rPr lang="es-MX" sz="1600" b="1" dirty="0"/>
              <a:t>Una pedagoga/o </a:t>
            </a:r>
            <a:r>
              <a:rPr lang="es-MX" sz="1600" dirty="0" err="1"/>
              <a:t>o</a:t>
            </a:r>
            <a:r>
              <a:rPr lang="es-MX" sz="1600" dirty="0"/>
              <a:t> docente o educador/a para atender de 1 a 40 NNA máximo. </a:t>
            </a:r>
          </a:p>
          <a:p>
            <a:pPr marL="0" indent="0">
              <a:buNone/>
            </a:pPr>
            <a:endParaRPr lang="es-MX" sz="1600" dirty="0"/>
          </a:p>
          <a:p>
            <a:r>
              <a:rPr lang="es-MX" sz="1600" b="1" dirty="0"/>
              <a:t>Un/o fisioterapista </a:t>
            </a:r>
            <a:r>
              <a:rPr lang="es-MX" sz="1600" dirty="0"/>
              <a:t>para atender de 1 a 20 NNA máximo</a:t>
            </a:r>
            <a:r>
              <a:rPr lang="es-MX" dirty="0"/>
              <a:t>.</a:t>
            </a:r>
          </a:p>
          <a:p>
            <a:pPr marL="0" indent="0">
              <a:buNone/>
            </a:pPr>
            <a:endParaRPr lang="es-MX" dirty="0"/>
          </a:p>
          <a:p>
            <a:r>
              <a:rPr lang="es-MX" sz="1600" b="1" dirty="0"/>
              <a:t>Personal de Cocina </a:t>
            </a:r>
            <a:r>
              <a:rPr lang="es-MX" sz="1600" dirty="0"/>
              <a:t>debe tener experiencia en la manipulación de alimentos, contar con tarjeta de salud. </a:t>
            </a:r>
          </a:p>
          <a:p>
            <a:pPr marL="0" indent="0">
              <a:buNone/>
            </a:pPr>
            <a:endParaRPr lang="es-MX" dirty="0"/>
          </a:p>
          <a:p>
            <a:pPr marL="0" indent="0">
              <a:buNone/>
            </a:pPr>
            <a:endParaRPr lang="es-MX" dirty="0"/>
          </a:p>
          <a:p>
            <a:pPr marL="0" indent="0">
              <a:buNone/>
            </a:pPr>
            <a:endParaRPr lang="es-MX" dirty="0"/>
          </a:p>
          <a:p>
            <a:pPr marL="0" indent="0">
              <a:buNone/>
            </a:pPr>
            <a:endParaRPr lang="es-GT" dirty="0"/>
          </a:p>
        </p:txBody>
      </p:sp>
    </p:spTree>
    <p:extLst>
      <p:ext uri="{BB962C8B-B14F-4D97-AF65-F5344CB8AC3E}">
        <p14:creationId xmlns:p14="http://schemas.microsoft.com/office/powerpoint/2010/main" val="254381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27324" y="2287632"/>
            <a:ext cx="3670479" cy="2179705"/>
          </a:xfrm>
        </p:spPr>
        <p:txBody>
          <a:bodyPr/>
          <a:lstStyle/>
          <a:p>
            <a:pPr marL="0" indent="0" algn="ctr">
              <a:buNone/>
            </a:pPr>
            <a:r>
              <a:rPr lang="es-GT" b="1" dirty="0"/>
              <a:t>Fundamentos para la contratación de personal</a:t>
            </a:r>
          </a:p>
          <a:p>
            <a:endParaRPr lang="es-GT" dirty="0"/>
          </a:p>
          <a:p>
            <a:pPr marL="0" indent="0">
              <a:buNone/>
            </a:pPr>
            <a:endParaRPr lang="es-GT" dirty="0"/>
          </a:p>
          <a:p>
            <a:endParaRPr lang="es-GT" dirty="0"/>
          </a:p>
        </p:txBody>
      </p:sp>
      <p:graphicFrame>
        <p:nvGraphicFramePr>
          <p:cNvPr id="4" name="Diagrama 3"/>
          <p:cNvGraphicFramePr/>
          <p:nvPr/>
        </p:nvGraphicFramePr>
        <p:xfrm>
          <a:off x="160985" y="53936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16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5060324" cy="959757"/>
          </a:xfrm>
        </p:spPr>
        <p:txBody>
          <a:bodyPr/>
          <a:lstStyle/>
          <a:p>
            <a:r>
              <a:rPr lang="es-GT" b="1" dirty="0"/>
              <a:t>Redes de Apoyo</a:t>
            </a:r>
          </a:p>
        </p:txBody>
      </p:sp>
      <p:sp>
        <p:nvSpPr>
          <p:cNvPr id="3" name="Marcador de contenido 2"/>
          <p:cNvSpPr>
            <a:spLocks noGrp="1"/>
          </p:cNvSpPr>
          <p:nvPr>
            <p:ph idx="1"/>
          </p:nvPr>
        </p:nvSpPr>
        <p:spPr>
          <a:xfrm>
            <a:off x="231819" y="984718"/>
            <a:ext cx="6743163" cy="5358838"/>
          </a:xfrm>
        </p:spPr>
        <p:txBody>
          <a:bodyPr/>
          <a:lstStyle/>
          <a:p>
            <a:pPr algn="ctr"/>
            <a:r>
              <a:rPr lang="es-GT" dirty="0"/>
              <a:t>Organizaciones del sector publico y privado:</a:t>
            </a:r>
          </a:p>
          <a:p>
            <a:pPr algn="ctr"/>
            <a:r>
              <a:rPr lang="es-GT" dirty="0"/>
              <a:t>SBS</a:t>
            </a:r>
          </a:p>
          <a:p>
            <a:pPr algn="ctr"/>
            <a:r>
              <a:rPr lang="es-GT" dirty="0"/>
              <a:t>PGN</a:t>
            </a:r>
          </a:p>
          <a:p>
            <a:pPr algn="ctr"/>
            <a:r>
              <a:rPr lang="es-GT" dirty="0"/>
              <a:t>OJ</a:t>
            </a:r>
          </a:p>
          <a:p>
            <a:pPr algn="ctr"/>
            <a:r>
              <a:rPr lang="es-GT" dirty="0"/>
              <a:t>MINEDUC</a:t>
            </a:r>
          </a:p>
          <a:p>
            <a:pPr algn="ctr"/>
            <a:r>
              <a:rPr lang="es-GT" dirty="0"/>
              <a:t>MSPAS</a:t>
            </a:r>
          </a:p>
          <a:p>
            <a:pPr algn="ctr"/>
            <a:r>
              <a:rPr lang="es-GT" dirty="0">
                <a:solidFill>
                  <a:srgbClr val="FF0000"/>
                </a:solidFill>
              </a:rPr>
              <a:t>UPCV</a:t>
            </a:r>
          </a:p>
          <a:p>
            <a:pPr algn="ctr"/>
            <a:r>
              <a:rPr lang="es-GT" dirty="0">
                <a:solidFill>
                  <a:srgbClr val="FF0000"/>
                </a:solidFill>
              </a:rPr>
              <a:t>SECCATID</a:t>
            </a:r>
          </a:p>
          <a:p>
            <a:pPr algn="ctr"/>
            <a:r>
              <a:rPr lang="es-GT" dirty="0">
                <a:solidFill>
                  <a:srgbClr val="FF0000"/>
                </a:solidFill>
              </a:rPr>
              <a:t>UPANA - CAI</a:t>
            </a:r>
          </a:p>
          <a:p>
            <a:endParaRPr lang="es-GT" dirty="0">
              <a:solidFill>
                <a:srgbClr val="FF0000"/>
              </a:solidFill>
            </a:endParaRPr>
          </a:p>
        </p:txBody>
      </p:sp>
      <p:graphicFrame>
        <p:nvGraphicFramePr>
          <p:cNvPr id="7" name="Diagrama 6"/>
          <p:cNvGraphicFramePr/>
          <p:nvPr/>
        </p:nvGraphicFramePr>
        <p:xfrm>
          <a:off x="4659290" y="30829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51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1133340" y="476518"/>
          <a:ext cx="10264462" cy="5756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08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3806" y="940158"/>
            <a:ext cx="10515600" cy="5087155"/>
          </a:xfrm>
        </p:spPr>
        <p:txBody>
          <a:bodyPr>
            <a:normAutofit lnSpcReduction="10000"/>
          </a:bodyPr>
          <a:lstStyle/>
          <a:p>
            <a:pPr marL="0" indent="0" algn="ctr">
              <a:buNone/>
            </a:pPr>
            <a:r>
              <a:rPr lang="es-GT" dirty="0"/>
              <a:t>Licda. Wendy Elizabeth González Melgarejo</a:t>
            </a:r>
          </a:p>
          <a:p>
            <a:pPr marL="0" indent="0" algn="ctr">
              <a:buNone/>
            </a:pPr>
            <a:endParaRPr lang="es-GT" dirty="0"/>
          </a:p>
          <a:p>
            <a:pPr marL="0" indent="0" algn="just">
              <a:buNone/>
            </a:pPr>
            <a:r>
              <a:rPr lang="es-GT" dirty="0"/>
              <a:t>Psicóloga Clínica, Universidad Rafael Landívar</a:t>
            </a:r>
          </a:p>
          <a:p>
            <a:pPr marL="0" indent="0" algn="just">
              <a:buNone/>
            </a:pPr>
            <a:endParaRPr lang="es-GT" dirty="0"/>
          </a:p>
          <a:p>
            <a:pPr marL="0" indent="0" algn="just">
              <a:buNone/>
            </a:pPr>
            <a:r>
              <a:rPr lang="es-GT" dirty="0"/>
              <a:t>Estudios en la maestría de Recursos Humanos de la Universidad de San Carlos de Guatemala</a:t>
            </a:r>
          </a:p>
          <a:p>
            <a:pPr marL="0" indent="0" algn="just">
              <a:buNone/>
            </a:pPr>
            <a:endParaRPr lang="es-GT" dirty="0"/>
          </a:p>
          <a:p>
            <a:pPr marL="0" indent="0" algn="just">
              <a:buNone/>
            </a:pPr>
            <a:r>
              <a:rPr lang="es-GT" dirty="0"/>
              <a:t>Experta en procesos de reclutamiento y selección de personal</a:t>
            </a:r>
          </a:p>
          <a:p>
            <a:pPr marL="0" indent="0" algn="just">
              <a:buNone/>
            </a:pPr>
            <a:r>
              <a:rPr lang="es-GT" dirty="0"/>
              <a:t>Actualmente trabaja en el Instituto Guatemalteco de Migración, cuenta con experiencia en el manejo de pruebas estandarizadas, entre ellas </a:t>
            </a:r>
            <a:r>
              <a:rPr lang="es-GT" dirty="0" err="1"/>
              <a:t>CompeTea</a:t>
            </a:r>
            <a:r>
              <a:rPr lang="es-GT"/>
              <a:t>. </a:t>
            </a:r>
            <a:endParaRPr lang="es-GT" dirty="0"/>
          </a:p>
          <a:p>
            <a:pPr marL="0" indent="0">
              <a:buNone/>
            </a:pPr>
            <a:endParaRPr lang="es-GT" dirty="0"/>
          </a:p>
        </p:txBody>
      </p:sp>
    </p:spTree>
    <p:extLst>
      <p:ext uri="{BB962C8B-B14F-4D97-AF65-F5344CB8AC3E}">
        <p14:creationId xmlns:p14="http://schemas.microsoft.com/office/powerpoint/2010/main" val="282444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D070B715-F8BB-4048-A067-E9C826A47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4781EBE-894A-4202-891E-F625A4C261E7}"/>
              </a:ext>
            </a:extLst>
          </p:cNvPr>
          <p:cNvSpPr>
            <a:spLocks noGrp="1"/>
          </p:cNvSpPr>
          <p:nvPr>
            <p:ph type="ctrTitle"/>
          </p:nvPr>
        </p:nvSpPr>
        <p:spPr>
          <a:xfrm>
            <a:off x="1524000" y="750405"/>
            <a:ext cx="9144000" cy="1289533"/>
          </a:xfrm>
        </p:spPr>
        <p:txBody>
          <a:bodyPr/>
          <a:lstStyle/>
          <a:p>
            <a:r>
              <a:rPr lang="es-GT" dirty="0">
                <a:solidFill>
                  <a:schemeClr val="bg1"/>
                </a:solidFill>
                <a:latin typeface="Aller" panose="02000803040000020004" pitchFamily="2" charset="0"/>
                <a:cs typeface="Arial" panose="020B0604020202020204" pitchFamily="34" charset="0"/>
              </a:rPr>
              <a:t>Estándar de Calidad no. 7 </a:t>
            </a:r>
          </a:p>
        </p:txBody>
      </p:sp>
      <p:sp>
        <p:nvSpPr>
          <p:cNvPr id="3" name="Subtítulo 2">
            <a:extLst>
              <a:ext uri="{FF2B5EF4-FFF2-40B4-BE49-F238E27FC236}">
                <a16:creationId xmlns:a16="http://schemas.microsoft.com/office/drawing/2014/main" id="{96DF4027-CA19-45F1-AB04-7AAC58566E3E}"/>
              </a:ext>
            </a:extLst>
          </p:cNvPr>
          <p:cNvSpPr>
            <a:spLocks noGrp="1"/>
          </p:cNvSpPr>
          <p:nvPr>
            <p:ph type="subTitle" idx="1"/>
          </p:nvPr>
        </p:nvSpPr>
        <p:spPr>
          <a:xfrm>
            <a:off x="1524000" y="2459039"/>
            <a:ext cx="9144000" cy="1655762"/>
          </a:xfrm>
        </p:spPr>
        <p:txBody>
          <a:bodyPr>
            <a:normAutofit/>
          </a:bodyPr>
          <a:lstStyle/>
          <a:p>
            <a:r>
              <a:rPr lang="es-GT" sz="6000" dirty="0">
                <a:solidFill>
                  <a:schemeClr val="bg1"/>
                </a:solidFill>
                <a:latin typeface="Aller" panose="02000803040000020004" pitchFamily="2" charset="0"/>
                <a:ea typeface="+mj-ea"/>
                <a:cs typeface="Arial" panose="020B0604020202020204" pitchFamily="34" charset="0"/>
              </a:rPr>
              <a:t>Apoyo Comunitario</a:t>
            </a:r>
          </a:p>
        </p:txBody>
      </p:sp>
    </p:spTree>
    <p:extLst>
      <p:ext uri="{BB962C8B-B14F-4D97-AF65-F5344CB8AC3E}">
        <p14:creationId xmlns:p14="http://schemas.microsoft.com/office/powerpoint/2010/main" val="363668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45F04-5578-413E-B033-432B6D85CF7D}"/>
              </a:ext>
            </a:extLst>
          </p:cNvPr>
          <p:cNvSpPr>
            <a:spLocks noGrp="1"/>
          </p:cNvSpPr>
          <p:nvPr>
            <p:ph type="title"/>
          </p:nvPr>
        </p:nvSpPr>
        <p:spPr>
          <a:xfrm>
            <a:off x="838200" y="842203"/>
            <a:ext cx="10515600" cy="1325563"/>
          </a:xfrm>
        </p:spPr>
        <p:txBody>
          <a:bodyPr/>
          <a:lstStyle/>
          <a:p>
            <a:r>
              <a:rPr lang="es-GT" dirty="0"/>
              <a:t>Correlación entre los Estándares de Calidad</a:t>
            </a:r>
          </a:p>
        </p:txBody>
      </p:sp>
      <p:graphicFrame>
        <p:nvGraphicFramePr>
          <p:cNvPr id="4" name="Marcador de contenido 3">
            <a:extLst>
              <a:ext uri="{FF2B5EF4-FFF2-40B4-BE49-F238E27FC236}">
                <a16:creationId xmlns:a16="http://schemas.microsoft.com/office/drawing/2014/main" id="{C53198CD-C707-4BB9-BEE6-6D5BA6DB26E0}"/>
              </a:ext>
            </a:extLst>
          </p:cNvPr>
          <p:cNvGraphicFramePr>
            <a:graphicFrameLocks noGrp="1"/>
          </p:cNvGraphicFramePr>
          <p:nvPr>
            <p:ph idx="1"/>
            <p:extLst>
              <p:ext uri="{D42A27DB-BD31-4B8C-83A1-F6EECF244321}">
                <p14:modId xmlns:p14="http://schemas.microsoft.com/office/powerpoint/2010/main" val="1103814057"/>
              </p:ext>
            </p:extLst>
          </p:nvPr>
        </p:nvGraphicFramePr>
        <p:xfrm>
          <a:off x="465482" y="1042883"/>
          <a:ext cx="11261035" cy="4772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9A1B0477-A274-47FE-8BC4-F2042ED7978C}"/>
                                            </p:graphicEl>
                                          </p:spTgt>
                                        </p:tgtEl>
                                        <p:attrNameLst>
                                          <p:attrName>style.visibility</p:attrName>
                                        </p:attrNameLst>
                                      </p:cBhvr>
                                      <p:to>
                                        <p:strVal val="visible"/>
                                      </p:to>
                                    </p:set>
                                    <p:animEffect transition="in" filter="wipe(down)">
                                      <p:cBhvr>
                                        <p:cTn id="7" dur="580">
                                          <p:stCondLst>
                                            <p:cond delay="0"/>
                                          </p:stCondLst>
                                        </p:cTn>
                                        <p:tgtEl>
                                          <p:spTgt spid="4">
                                            <p:graphicEl>
                                              <a:dgm id="{9A1B0477-A274-47FE-8BC4-F2042ED7978C}"/>
                                            </p:graphicEl>
                                          </p:spTgt>
                                        </p:tgtEl>
                                      </p:cBhvr>
                                    </p:animEffect>
                                    <p:anim calcmode="lin" valueType="num">
                                      <p:cBhvr>
                                        <p:cTn id="8" dur="1822" tmFilter="0,0; 0.14,0.36; 0.43,0.73; 0.71,0.91; 1.0,1.0">
                                          <p:stCondLst>
                                            <p:cond delay="0"/>
                                          </p:stCondLst>
                                        </p:cTn>
                                        <p:tgtEl>
                                          <p:spTgt spid="4">
                                            <p:graphicEl>
                                              <a:dgm id="{9A1B0477-A274-47FE-8BC4-F2042ED7978C}"/>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9A1B0477-A274-47FE-8BC4-F2042ED7978C}"/>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9A1B0477-A274-47FE-8BC4-F2042ED7978C}"/>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9A1B0477-A274-47FE-8BC4-F2042ED7978C}"/>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9A1B0477-A274-47FE-8BC4-F2042ED7978C}"/>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9A1B0477-A274-47FE-8BC4-F2042ED7978C}"/>
                                            </p:graphicEl>
                                          </p:spTgt>
                                        </p:tgtEl>
                                      </p:cBhvr>
                                      <p:to x="100000" y="60000"/>
                                    </p:animScale>
                                    <p:animScale>
                                      <p:cBhvr>
                                        <p:cTn id="14" dur="166" decel="50000">
                                          <p:stCondLst>
                                            <p:cond delay="676"/>
                                          </p:stCondLst>
                                        </p:cTn>
                                        <p:tgtEl>
                                          <p:spTgt spid="4">
                                            <p:graphicEl>
                                              <a:dgm id="{9A1B0477-A274-47FE-8BC4-F2042ED7978C}"/>
                                            </p:graphicEl>
                                          </p:spTgt>
                                        </p:tgtEl>
                                      </p:cBhvr>
                                      <p:to x="100000" y="100000"/>
                                    </p:animScale>
                                    <p:animScale>
                                      <p:cBhvr>
                                        <p:cTn id="15" dur="26">
                                          <p:stCondLst>
                                            <p:cond delay="1312"/>
                                          </p:stCondLst>
                                        </p:cTn>
                                        <p:tgtEl>
                                          <p:spTgt spid="4">
                                            <p:graphicEl>
                                              <a:dgm id="{9A1B0477-A274-47FE-8BC4-F2042ED7978C}"/>
                                            </p:graphicEl>
                                          </p:spTgt>
                                        </p:tgtEl>
                                      </p:cBhvr>
                                      <p:to x="100000" y="80000"/>
                                    </p:animScale>
                                    <p:animScale>
                                      <p:cBhvr>
                                        <p:cTn id="16" dur="166" decel="50000">
                                          <p:stCondLst>
                                            <p:cond delay="1338"/>
                                          </p:stCondLst>
                                        </p:cTn>
                                        <p:tgtEl>
                                          <p:spTgt spid="4">
                                            <p:graphicEl>
                                              <a:dgm id="{9A1B0477-A274-47FE-8BC4-F2042ED7978C}"/>
                                            </p:graphicEl>
                                          </p:spTgt>
                                        </p:tgtEl>
                                      </p:cBhvr>
                                      <p:to x="100000" y="100000"/>
                                    </p:animScale>
                                    <p:animScale>
                                      <p:cBhvr>
                                        <p:cTn id="17" dur="26">
                                          <p:stCondLst>
                                            <p:cond delay="1642"/>
                                          </p:stCondLst>
                                        </p:cTn>
                                        <p:tgtEl>
                                          <p:spTgt spid="4">
                                            <p:graphicEl>
                                              <a:dgm id="{9A1B0477-A274-47FE-8BC4-F2042ED7978C}"/>
                                            </p:graphicEl>
                                          </p:spTgt>
                                        </p:tgtEl>
                                      </p:cBhvr>
                                      <p:to x="100000" y="90000"/>
                                    </p:animScale>
                                    <p:animScale>
                                      <p:cBhvr>
                                        <p:cTn id="18" dur="166" decel="50000">
                                          <p:stCondLst>
                                            <p:cond delay="1668"/>
                                          </p:stCondLst>
                                        </p:cTn>
                                        <p:tgtEl>
                                          <p:spTgt spid="4">
                                            <p:graphicEl>
                                              <a:dgm id="{9A1B0477-A274-47FE-8BC4-F2042ED7978C}"/>
                                            </p:graphicEl>
                                          </p:spTgt>
                                        </p:tgtEl>
                                      </p:cBhvr>
                                      <p:to x="100000" y="100000"/>
                                    </p:animScale>
                                    <p:animScale>
                                      <p:cBhvr>
                                        <p:cTn id="19" dur="26">
                                          <p:stCondLst>
                                            <p:cond delay="1808"/>
                                          </p:stCondLst>
                                        </p:cTn>
                                        <p:tgtEl>
                                          <p:spTgt spid="4">
                                            <p:graphicEl>
                                              <a:dgm id="{9A1B0477-A274-47FE-8BC4-F2042ED7978C}"/>
                                            </p:graphicEl>
                                          </p:spTgt>
                                        </p:tgtEl>
                                      </p:cBhvr>
                                      <p:to x="100000" y="95000"/>
                                    </p:animScale>
                                    <p:animScale>
                                      <p:cBhvr>
                                        <p:cTn id="20" dur="166" decel="50000">
                                          <p:stCondLst>
                                            <p:cond delay="1834"/>
                                          </p:stCondLst>
                                        </p:cTn>
                                        <p:tgtEl>
                                          <p:spTgt spid="4">
                                            <p:graphicEl>
                                              <a:dgm id="{9A1B0477-A274-47FE-8BC4-F2042ED7978C}"/>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graphicEl>
                                              <a:dgm id="{C82BCE57-221A-4EAB-A9B6-D96C1C75FDE2}"/>
                                            </p:graphicEl>
                                          </p:spTgt>
                                        </p:tgtEl>
                                        <p:attrNameLst>
                                          <p:attrName>style.visibility</p:attrName>
                                        </p:attrNameLst>
                                      </p:cBhvr>
                                      <p:to>
                                        <p:strVal val="visible"/>
                                      </p:to>
                                    </p:set>
                                    <p:animEffect transition="in" filter="wipe(down)">
                                      <p:cBhvr>
                                        <p:cTn id="25" dur="580">
                                          <p:stCondLst>
                                            <p:cond delay="0"/>
                                          </p:stCondLst>
                                        </p:cTn>
                                        <p:tgtEl>
                                          <p:spTgt spid="4">
                                            <p:graphicEl>
                                              <a:dgm id="{C82BCE57-221A-4EAB-A9B6-D96C1C75FDE2}"/>
                                            </p:graphicEl>
                                          </p:spTgt>
                                        </p:tgtEl>
                                      </p:cBhvr>
                                    </p:animEffect>
                                    <p:anim calcmode="lin" valueType="num">
                                      <p:cBhvr>
                                        <p:cTn id="26" dur="1822" tmFilter="0,0; 0.14,0.36; 0.43,0.73; 0.71,0.91; 1.0,1.0">
                                          <p:stCondLst>
                                            <p:cond delay="0"/>
                                          </p:stCondLst>
                                        </p:cTn>
                                        <p:tgtEl>
                                          <p:spTgt spid="4">
                                            <p:graphicEl>
                                              <a:dgm id="{C82BCE57-221A-4EAB-A9B6-D96C1C75FDE2}"/>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graphicEl>
                                              <a:dgm id="{C82BCE57-221A-4EAB-A9B6-D96C1C75FDE2}"/>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graphicEl>
                                              <a:dgm id="{C82BCE57-221A-4EAB-A9B6-D96C1C75FDE2}"/>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graphicEl>
                                              <a:dgm id="{C82BCE57-221A-4EAB-A9B6-D96C1C75FDE2}"/>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graphicEl>
                                              <a:dgm id="{C82BCE57-221A-4EAB-A9B6-D96C1C75FDE2}"/>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graphicEl>
                                              <a:dgm id="{C82BCE57-221A-4EAB-A9B6-D96C1C75FDE2}"/>
                                            </p:graphicEl>
                                          </p:spTgt>
                                        </p:tgtEl>
                                      </p:cBhvr>
                                      <p:to x="100000" y="60000"/>
                                    </p:animScale>
                                    <p:animScale>
                                      <p:cBhvr>
                                        <p:cTn id="32" dur="166" decel="50000">
                                          <p:stCondLst>
                                            <p:cond delay="676"/>
                                          </p:stCondLst>
                                        </p:cTn>
                                        <p:tgtEl>
                                          <p:spTgt spid="4">
                                            <p:graphicEl>
                                              <a:dgm id="{C82BCE57-221A-4EAB-A9B6-D96C1C75FDE2}"/>
                                            </p:graphicEl>
                                          </p:spTgt>
                                        </p:tgtEl>
                                      </p:cBhvr>
                                      <p:to x="100000" y="100000"/>
                                    </p:animScale>
                                    <p:animScale>
                                      <p:cBhvr>
                                        <p:cTn id="33" dur="26">
                                          <p:stCondLst>
                                            <p:cond delay="1312"/>
                                          </p:stCondLst>
                                        </p:cTn>
                                        <p:tgtEl>
                                          <p:spTgt spid="4">
                                            <p:graphicEl>
                                              <a:dgm id="{C82BCE57-221A-4EAB-A9B6-D96C1C75FDE2}"/>
                                            </p:graphicEl>
                                          </p:spTgt>
                                        </p:tgtEl>
                                      </p:cBhvr>
                                      <p:to x="100000" y="80000"/>
                                    </p:animScale>
                                    <p:animScale>
                                      <p:cBhvr>
                                        <p:cTn id="34" dur="166" decel="50000">
                                          <p:stCondLst>
                                            <p:cond delay="1338"/>
                                          </p:stCondLst>
                                        </p:cTn>
                                        <p:tgtEl>
                                          <p:spTgt spid="4">
                                            <p:graphicEl>
                                              <a:dgm id="{C82BCE57-221A-4EAB-A9B6-D96C1C75FDE2}"/>
                                            </p:graphicEl>
                                          </p:spTgt>
                                        </p:tgtEl>
                                      </p:cBhvr>
                                      <p:to x="100000" y="100000"/>
                                    </p:animScale>
                                    <p:animScale>
                                      <p:cBhvr>
                                        <p:cTn id="35" dur="26">
                                          <p:stCondLst>
                                            <p:cond delay="1642"/>
                                          </p:stCondLst>
                                        </p:cTn>
                                        <p:tgtEl>
                                          <p:spTgt spid="4">
                                            <p:graphicEl>
                                              <a:dgm id="{C82BCE57-221A-4EAB-A9B6-D96C1C75FDE2}"/>
                                            </p:graphicEl>
                                          </p:spTgt>
                                        </p:tgtEl>
                                      </p:cBhvr>
                                      <p:to x="100000" y="90000"/>
                                    </p:animScale>
                                    <p:animScale>
                                      <p:cBhvr>
                                        <p:cTn id="36" dur="166" decel="50000">
                                          <p:stCondLst>
                                            <p:cond delay="1668"/>
                                          </p:stCondLst>
                                        </p:cTn>
                                        <p:tgtEl>
                                          <p:spTgt spid="4">
                                            <p:graphicEl>
                                              <a:dgm id="{C82BCE57-221A-4EAB-A9B6-D96C1C75FDE2}"/>
                                            </p:graphicEl>
                                          </p:spTgt>
                                        </p:tgtEl>
                                      </p:cBhvr>
                                      <p:to x="100000" y="100000"/>
                                    </p:animScale>
                                    <p:animScale>
                                      <p:cBhvr>
                                        <p:cTn id="37" dur="26">
                                          <p:stCondLst>
                                            <p:cond delay="1808"/>
                                          </p:stCondLst>
                                        </p:cTn>
                                        <p:tgtEl>
                                          <p:spTgt spid="4">
                                            <p:graphicEl>
                                              <a:dgm id="{C82BCE57-221A-4EAB-A9B6-D96C1C75FDE2}"/>
                                            </p:graphicEl>
                                          </p:spTgt>
                                        </p:tgtEl>
                                      </p:cBhvr>
                                      <p:to x="100000" y="95000"/>
                                    </p:animScale>
                                    <p:animScale>
                                      <p:cBhvr>
                                        <p:cTn id="38" dur="166" decel="50000">
                                          <p:stCondLst>
                                            <p:cond delay="1834"/>
                                          </p:stCondLst>
                                        </p:cTn>
                                        <p:tgtEl>
                                          <p:spTgt spid="4">
                                            <p:graphicEl>
                                              <a:dgm id="{C82BCE57-221A-4EAB-A9B6-D96C1C75FDE2}"/>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graphicEl>
                                              <a:dgm id="{B8F62CA8-E6AE-4749-933F-C17B28A3155A}"/>
                                            </p:graphicEl>
                                          </p:spTgt>
                                        </p:tgtEl>
                                        <p:attrNameLst>
                                          <p:attrName>style.visibility</p:attrName>
                                        </p:attrNameLst>
                                      </p:cBhvr>
                                      <p:to>
                                        <p:strVal val="visible"/>
                                      </p:to>
                                    </p:set>
                                    <p:animEffect transition="in" filter="wipe(down)">
                                      <p:cBhvr>
                                        <p:cTn id="43" dur="580">
                                          <p:stCondLst>
                                            <p:cond delay="0"/>
                                          </p:stCondLst>
                                        </p:cTn>
                                        <p:tgtEl>
                                          <p:spTgt spid="4">
                                            <p:graphicEl>
                                              <a:dgm id="{B8F62CA8-E6AE-4749-933F-C17B28A3155A}"/>
                                            </p:graphicEl>
                                          </p:spTgt>
                                        </p:tgtEl>
                                      </p:cBhvr>
                                    </p:animEffect>
                                    <p:anim calcmode="lin" valueType="num">
                                      <p:cBhvr>
                                        <p:cTn id="44" dur="1822" tmFilter="0,0; 0.14,0.36; 0.43,0.73; 0.71,0.91; 1.0,1.0">
                                          <p:stCondLst>
                                            <p:cond delay="0"/>
                                          </p:stCondLst>
                                        </p:cTn>
                                        <p:tgtEl>
                                          <p:spTgt spid="4">
                                            <p:graphicEl>
                                              <a:dgm id="{B8F62CA8-E6AE-4749-933F-C17B28A3155A}"/>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graphicEl>
                                              <a:dgm id="{B8F62CA8-E6AE-4749-933F-C17B28A3155A}"/>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graphicEl>
                                              <a:dgm id="{B8F62CA8-E6AE-4749-933F-C17B28A3155A}"/>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graphicEl>
                                              <a:dgm id="{B8F62CA8-E6AE-4749-933F-C17B28A3155A}"/>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graphicEl>
                                              <a:dgm id="{B8F62CA8-E6AE-4749-933F-C17B28A3155A}"/>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graphicEl>
                                              <a:dgm id="{B8F62CA8-E6AE-4749-933F-C17B28A3155A}"/>
                                            </p:graphicEl>
                                          </p:spTgt>
                                        </p:tgtEl>
                                      </p:cBhvr>
                                      <p:to x="100000" y="60000"/>
                                    </p:animScale>
                                    <p:animScale>
                                      <p:cBhvr>
                                        <p:cTn id="50" dur="166" decel="50000">
                                          <p:stCondLst>
                                            <p:cond delay="676"/>
                                          </p:stCondLst>
                                        </p:cTn>
                                        <p:tgtEl>
                                          <p:spTgt spid="4">
                                            <p:graphicEl>
                                              <a:dgm id="{B8F62CA8-E6AE-4749-933F-C17B28A3155A}"/>
                                            </p:graphicEl>
                                          </p:spTgt>
                                        </p:tgtEl>
                                      </p:cBhvr>
                                      <p:to x="100000" y="100000"/>
                                    </p:animScale>
                                    <p:animScale>
                                      <p:cBhvr>
                                        <p:cTn id="51" dur="26">
                                          <p:stCondLst>
                                            <p:cond delay="1312"/>
                                          </p:stCondLst>
                                        </p:cTn>
                                        <p:tgtEl>
                                          <p:spTgt spid="4">
                                            <p:graphicEl>
                                              <a:dgm id="{B8F62CA8-E6AE-4749-933F-C17B28A3155A}"/>
                                            </p:graphicEl>
                                          </p:spTgt>
                                        </p:tgtEl>
                                      </p:cBhvr>
                                      <p:to x="100000" y="80000"/>
                                    </p:animScale>
                                    <p:animScale>
                                      <p:cBhvr>
                                        <p:cTn id="52" dur="166" decel="50000">
                                          <p:stCondLst>
                                            <p:cond delay="1338"/>
                                          </p:stCondLst>
                                        </p:cTn>
                                        <p:tgtEl>
                                          <p:spTgt spid="4">
                                            <p:graphicEl>
                                              <a:dgm id="{B8F62CA8-E6AE-4749-933F-C17B28A3155A}"/>
                                            </p:graphicEl>
                                          </p:spTgt>
                                        </p:tgtEl>
                                      </p:cBhvr>
                                      <p:to x="100000" y="100000"/>
                                    </p:animScale>
                                    <p:animScale>
                                      <p:cBhvr>
                                        <p:cTn id="53" dur="26">
                                          <p:stCondLst>
                                            <p:cond delay="1642"/>
                                          </p:stCondLst>
                                        </p:cTn>
                                        <p:tgtEl>
                                          <p:spTgt spid="4">
                                            <p:graphicEl>
                                              <a:dgm id="{B8F62CA8-E6AE-4749-933F-C17B28A3155A}"/>
                                            </p:graphicEl>
                                          </p:spTgt>
                                        </p:tgtEl>
                                      </p:cBhvr>
                                      <p:to x="100000" y="90000"/>
                                    </p:animScale>
                                    <p:animScale>
                                      <p:cBhvr>
                                        <p:cTn id="54" dur="166" decel="50000">
                                          <p:stCondLst>
                                            <p:cond delay="1668"/>
                                          </p:stCondLst>
                                        </p:cTn>
                                        <p:tgtEl>
                                          <p:spTgt spid="4">
                                            <p:graphicEl>
                                              <a:dgm id="{B8F62CA8-E6AE-4749-933F-C17B28A3155A}"/>
                                            </p:graphicEl>
                                          </p:spTgt>
                                        </p:tgtEl>
                                      </p:cBhvr>
                                      <p:to x="100000" y="100000"/>
                                    </p:animScale>
                                    <p:animScale>
                                      <p:cBhvr>
                                        <p:cTn id="55" dur="26">
                                          <p:stCondLst>
                                            <p:cond delay="1808"/>
                                          </p:stCondLst>
                                        </p:cTn>
                                        <p:tgtEl>
                                          <p:spTgt spid="4">
                                            <p:graphicEl>
                                              <a:dgm id="{B8F62CA8-E6AE-4749-933F-C17B28A3155A}"/>
                                            </p:graphicEl>
                                          </p:spTgt>
                                        </p:tgtEl>
                                      </p:cBhvr>
                                      <p:to x="100000" y="95000"/>
                                    </p:animScale>
                                    <p:animScale>
                                      <p:cBhvr>
                                        <p:cTn id="56" dur="166" decel="50000">
                                          <p:stCondLst>
                                            <p:cond delay="1834"/>
                                          </p:stCondLst>
                                        </p:cTn>
                                        <p:tgtEl>
                                          <p:spTgt spid="4">
                                            <p:graphicEl>
                                              <a:dgm id="{B8F62CA8-E6AE-4749-933F-C17B28A3155A}"/>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graphicEl>
                                              <a:dgm id="{1DF72A23-8B8E-45DC-AEB4-091F5A2AEB3A}"/>
                                            </p:graphicEl>
                                          </p:spTgt>
                                        </p:tgtEl>
                                        <p:attrNameLst>
                                          <p:attrName>style.visibility</p:attrName>
                                        </p:attrNameLst>
                                      </p:cBhvr>
                                      <p:to>
                                        <p:strVal val="visible"/>
                                      </p:to>
                                    </p:set>
                                    <p:animEffect transition="in" filter="wipe(down)">
                                      <p:cBhvr>
                                        <p:cTn id="61" dur="580">
                                          <p:stCondLst>
                                            <p:cond delay="0"/>
                                          </p:stCondLst>
                                        </p:cTn>
                                        <p:tgtEl>
                                          <p:spTgt spid="4">
                                            <p:graphicEl>
                                              <a:dgm id="{1DF72A23-8B8E-45DC-AEB4-091F5A2AEB3A}"/>
                                            </p:graphicEl>
                                          </p:spTgt>
                                        </p:tgtEl>
                                      </p:cBhvr>
                                    </p:animEffect>
                                    <p:anim calcmode="lin" valueType="num">
                                      <p:cBhvr>
                                        <p:cTn id="62" dur="1822" tmFilter="0,0; 0.14,0.36; 0.43,0.73; 0.71,0.91; 1.0,1.0">
                                          <p:stCondLst>
                                            <p:cond delay="0"/>
                                          </p:stCondLst>
                                        </p:cTn>
                                        <p:tgtEl>
                                          <p:spTgt spid="4">
                                            <p:graphicEl>
                                              <a:dgm id="{1DF72A23-8B8E-45DC-AEB4-091F5A2AEB3A}"/>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graphicEl>
                                              <a:dgm id="{1DF72A23-8B8E-45DC-AEB4-091F5A2AEB3A}"/>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graphicEl>
                                              <a:dgm id="{1DF72A23-8B8E-45DC-AEB4-091F5A2AEB3A}"/>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graphicEl>
                                              <a:dgm id="{1DF72A23-8B8E-45DC-AEB4-091F5A2AEB3A}"/>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graphicEl>
                                              <a:dgm id="{1DF72A23-8B8E-45DC-AEB4-091F5A2AEB3A}"/>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graphicEl>
                                              <a:dgm id="{1DF72A23-8B8E-45DC-AEB4-091F5A2AEB3A}"/>
                                            </p:graphicEl>
                                          </p:spTgt>
                                        </p:tgtEl>
                                      </p:cBhvr>
                                      <p:to x="100000" y="60000"/>
                                    </p:animScale>
                                    <p:animScale>
                                      <p:cBhvr>
                                        <p:cTn id="68" dur="166" decel="50000">
                                          <p:stCondLst>
                                            <p:cond delay="676"/>
                                          </p:stCondLst>
                                        </p:cTn>
                                        <p:tgtEl>
                                          <p:spTgt spid="4">
                                            <p:graphicEl>
                                              <a:dgm id="{1DF72A23-8B8E-45DC-AEB4-091F5A2AEB3A}"/>
                                            </p:graphicEl>
                                          </p:spTgt>
                                        </p:tgtEl>
                                      </p:cBhvr>
                                      <p:to x="100000" y="100000"/>
                                    </p:animScale>
                                    <p:animScale>
                                      <p:cBhvr>
                                        <p:cTn id="69" dur="26">
                                          <p:stCondLst>
                                            <p:cond delay="1312"/>
                                          </p:stCondLst>
                                        </p:cTn>
                                        <p:tgtEl>
                                          <p:spTgt spid="4">
                                            <p:graphicEl>
                                              <a:dgm id="{1DF72A23-8B8E-45DC-AEB4-091F5A2AEB3A}"/>
                                            </p:graphicEl>
                                          </p:spTgt>
                                        </p:tgtEl>
                                      </p:cBhvr>
                                      <p:to x="100000" y="80000"/>
                                    </p:animScale>
                                    <p:animScale>
                                      <p:cBhvr>
                                        <p:cTn id="70" dur="166" decel="50000">
                                          <p:stCondLst>
                                            <p:cond delay="1338"/>
                                          </p:stCondLst>
                                        </p:cTn>
                                        <p:tgtEl>
                                          <p:spTgt spid="4">
                                            <p:graphicEl>
                                              <a:dgm id="{1DF72A23-8B8E-45DC-AEB4-091F5A2AEB3A}"/>
                                            </p:graphicEl>
                                          </p:spTgt>
                                        </p:tgtEl>
                                      </p:cBhvr>
                                      <p:to x="100000" y="100000"/>
                                    </p:animScale>
                                    <p:animScale>
                                      <p:cBhvr>
                                        <p:cTn id="71" dur="26">
                                          <p:stCondLst>
                                            <p:cond delay="1642"/>
                                          </p:stCondLst>
                                        </p:cTn>
                                        <p:tgtEl>
                                          <p:spTgt spid="4">
                                            <p:graphicEl>
                                              <a:dgm id="{1DF72A23-8B8E-45DC-AEB4-091F5A2AEB3A}"/>
                                            </p:graphicEl>
                                          </p:spTgt>
                                        </p:tgtEl>
                                      </p:cBhvr>
                                      <p:to x="100000" y="90000"/>
                                    </p:animScale>
                                    <p:animScale>
                                      <p:cBhvr>
                                        <p:cTn id="72" dur="166" decel="50000">
                                          <p:stCondLst>
                                            <p:cond delay="1668"/>
                                          </p:stCondLst>
                                        </p:cTn>
                                        <p:tgtEl>
                                          <p:spTgt spid="4">
                                            <p:graphicEl>
                                              <a:dgm id="{1DF72A23-8B8E-45DC-AEB4-091F5A2AEB3A}"/>
                                            </p:graphicEl>
                                          </p:spTgt>
                                        </p:tgtEl>
                                      </p:cBhvr>
                                      <p:to x="100000" y="100000"/>
                                    </p:animScale>
                                    <p:animScale>
                                      <p:cBhvr>
                                        <p:cTn id="73" dur="26">
                                          <p:stCondLst>
                                            <p:cond delay="1808"/>
                                          </p:stCondLst>
                                        </p:cTn>
                                        <p:tgtEl>
                                          <p:spTgt spid="4">
                                            <p:graphicEl>
                                              <a:dgm id="{1DF72A23-8B8E-45DC-AEB4-091F5A2AEB3A}"/>
                                            </p:graphicEl>
                                          </p:spTgt>
                                        </p:tgtEl>
                                      </p:cBhvr>
                                      <p:to x="100000" y="95000"/>
                                    </p:animScale>
                                    <p:animScale>
                                      <p:cBhvr>
                                        <p:cTn id="74" dur="166" decel="50000">
                                          <p:stCondLst>
                                            <p:cond delay="1834"/>
                                          </p:stCondLst>
                                        </p:cTn>
                                        <p:tgtEl>
                                          <p:spTgt spid="4">
                                            <p:graphicEl>
                                              <a:dgm id="{1DF72A23-8B8E-45DC-AEB4-091F5A2AEB3A}"/>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graphicEl>
                                              <a:dgm id="{3F99DBB5-5959-4E6D-A340-3E3CB6919BA4}"/>
                                            </p:graphicEl>
                                          </p:spTgt>
                                        </p:tgtEl>
                                        <p:attrNameLst>
                                          <p:attrName>style.visibility</p:attrName>
                                        </p:attrNameLst>
                                      </p:cBhvr>
                                      <p:to>
                                        <p:strVal val="visible"/>
                                      </p:to>
                                    </p:set>
                                    <p:animEffect transition="in" filter="wipe(down)">
                                      <p:cBhvr>
                                        <p:cTn id="79" dur="580">
                                          <p:stCondLst>
                                            <p:cond delay="0"/>
                                          </p:stCondLst>
                                        </p:cTn>
                                        <p:tgtEl>
                                          <p:spTgt spid="4">
                                            <p:graphicEl>
                                              <a:dgm id="{3F99DBB5-5959-4E6D-A340-3E3CB6919BA4}"/>
                                            </p:graphicEl>
                                          </p:spTgt>
                                        </p:tgtEl>
                                      </p:cBhvr>
                                    </p:animEffect>
                                    <p:anim calcmode="lin" valueType="num">
                                      <p:cBhvr>
                                        <p:cTn id="80" dur="1822" tmFilter="0,0; 0.14,0.36; 0.43,0.73; 0.71,0.91; 1.0,1.0">
                                          <p:stCondLst>
                                            <p:cond delay="0"/>
                                          </p:stCondLst>
                                        </p:cTn>
                                        <p:tgtEl>
                                          <p:spTgt spid="4">
                                            <p:graphicEl>
                                              <a:dgm id="{3F99DBB5-5959-4E6D-A340-3E3CB6919BA4}"/>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graphicEl>
                                              <a:dgm id="{3F99DBB5-5959-4E6D-A340-3E3CB6919BA4}"/>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graphicEl>
                                              <a:dgm id="{3F99DBB5-5959-4E6D-A340-3E3CB6919BA4}"/>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graphicEl>
                                              <a:dgm id="{3F99DBB5-5959-4E6D-A340-3E3CB6919BA4}"/>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graphicEl>
                                              <a:dgm id="{3F99DBB5-5959-4E6D-A340-3E3CB6919BA4}"/>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graphicEl>
                                              <a:dgm id="{3F99DBB5-5959-4E6D-A340-3E3CB6919BA4}"/>
                                            </p:graphicEl>
                                          </p:spTgt>
                                        </p:tgtEl>
                                      </p:cBhvr>
                                      <p:to x="100000" y="60000"/>
                                    </p:animScale>
                                    <p:animScale>
                                      <p:cBhvr>
                                        <p:cTn id="86" dur="166" decel="50000">
                                          <p:stCondLst>
                                            <p:cond delay="676"/>
                                          </p:stCondLst>
                                        </p:cTn>
                                        <p:tgtEl>
                                          <p:spTgt spid="4">
                                            <p:graphicEl>
                                              <a:dgm id="{3F99DBB5-5959-4E6D-A340-3E3CB6919BA4}"/>
                                            </p:graphicEl>
                                          </p:spTgt>
                                        </p:tgtEl>
                                      </p:cBhvr>
                                      <p:to x="100000" y="100000"/>
                                    </p:animScale>
                                    <p:animScale>
                                      <p:cBhvr>
                                        <p:cTn id="87" dur="26">
                                          <p:stCondLst>
                                            <p:cond delay="1312"/>
                                          </p:stCondLst>
                                        </p:cTn>
                                        <p:tgtEl>
                                          <p:spTgt spid="4">
                                            <p:graphicEl>
                                              <a:dgm id="{3F99DBB5-5959-4E6D-A340-3E3CB6919BA4}"/>
                                            </p:graphicEl>
                                          </p:spTgt>
                                        </p:tgtEl>
                                      </p:cBhvr>
                                      <p:to x="100000" y="80000"/>
                                    </p:animScale>
                                    <p:animScale>
                                      <p:cBhvr>
                                        <p:cTn id="88" dur="166" decel="50000">
                                          <p:stCondLst>
                                            <p:cond delay="1338"/>
                                          </p:stCondLst>
                                        </p:cTn>
                                        <p:tgtEl>
                                          <p:spTgt spid="4">
                                            <p:graphicEl>
                                              <a:dgm id="{3F99DBB5-5959-4E6D-A340-3E3CB6919BA4}"/>
                                            </p:graphicEl>
                                          </p:spTgt>
                                        </p:tgtEl>
                                      </p:cBhvr>
                                      <p:to x="100000" y="100000"/>
                                    </p:animScale>
                                    <p:animScale>
                                      <p:cBhvr>
                                        <p:cTn id="89" dur="26">
                                          <p:stCondLst>
                                            <p:cond delay="1642"/>
                                          </p:stCondLst>
                                        </p:cTn>
                                        <p:tgtEl>
                                          <p:spTgt spid="4">
                                            <p:graphicEl>
                                              <a:dgm id="{3F99DBB5-5959-4E6D-A340-3E3CB6919BA4}"/>
                                            </p:graphicEl>
                                          </p:spTgt>
                                        </p:tgtEl>
                                      </p:cBhvr>
                                      <p:to x="100000" y="90000"/>
                                    </p:animScale>
                                    <p:animScale>
                                      <p:cBhvr>
                                        <p:cTn id="90" dur="166" decel="50000">
                                          <p:stCondLst>
                                            <p:cond delay="1668"/>
                                          </p:stCondLst>
                                        </p:cTn>
                                        <p:tgtEl>
                                          <p:spTgt spid="4">
                                            <p:graphicEl>
                                              <a:dgm id="{3F99DBB5-5959-4E6D-A340-3E3CB6919BA4}"/>
                                            </p:graphicEl>
                                          </p:spTgt>
                                        </p:tgtEl>
                                      </p:cBhvr>
                                      <p:to x="100000" y="100000"/>
                                    </p:animScale>
                                    <p:animScale>
                                      <p:cBhvr>
                                        <p:cTn id="91" dur="26">
                                          <p:stCondLst>
                                            <p:cond delay="1808"/>
                                          </p:stCondLst>
                                        </p:cTn>
                                        <p:tgtEl>
                                          <p:spTgt spid="4">
                                            <p:graphicEl>
                                              <a:dgm id="{3F99DBB5-5959-4E6D-A340-3E3CB6919BA4}"/>
                                            </p:graphicEl>
                                          </p:spTgt>
                                        </p:tgtEl>
                                      </p:cBhvr>
                                      <p:to x="100000" y="95000"/>
                                    </p:animScale>
                                    <p:animScale>
                                      <p:cBhvr>
                                        <p:cTn id="92" dur="166" decel="50000">
                                          <p:stCondLst>
                                            <p:cond delay="1834"/>
                                          </p:stCondLst>
                                        </p:cTn>
                                        <p:tgtEl>
                                          <p:spTgt spid="4">
                                            <p:graphicEl>
                                              <a:dgm id="{3F99DBB5-5959-4E6D-A340-3E3CB6919BA4}"/>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graphicEl>
                                              <a:dgm id="{C00CF786-063D-4E03-910F-86EDB71E2BE5}"/>
                                            </p:graphicEl>
                                          </p:spTgt>
                                        </p:tgtEl>
                                        <p:attrNameLst>
                                          <p:attrName>style.visibility</p:attrName>
                                        </p:attrNameLst>
                                      </p:cBhvr>
                                      <p:to>
                                        <p:strVal val="visible"/>
                                      </p:to>
                                    </p:set>
                                    <p:animEffect transition="in" filter="wipe(down)">
                                      <p:cBhvr>
                                        <p:cTn id="97" dur="580">
                                          <p:stCondLst>
                                            <p:cond delay="0"/>
                                          </p:stCondLst>
                                        </p:cTn>
                                        <p:tgtEl>
                                          <p:spTgt spid="4">
                                            <p:graphicEl>
                                              <a:dgm id="{C00CF786-063D-4E03-910F-86EDB71E2BE5}"/>
                                            </p:graphicEl>
                                          </p:spTgt>
                                        </p:tgtEl>
                                      </p:cBhvr>
                                    </p:animEffect>
                                    <p:anim calcmode="lin" valueType="num">
                                      <p:cBhvr>
                                        <p:cTn id="98" dur="1822" tmFilter="0,0; 0.14,0.36; 0.43,0.73; 0.71,0.91; 1.0,1.0">
                                          <p:stCondLst>
                                            <p:cond delay="0"/>
                                          </p:stCondLst>
                                        </p:cTn>
                                        <p:tgtEl>
                                          <p:spTgt spid="4">
                                            <p:graphicEl>
                                              <a:dgm id="{C00CF786-063D-4E03-910F-86EDB71E2BE5}"/>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graphicEl>
                                              <a:dgm id="{C00CF786-063D-4E03-910F-86EDB71E2BE5}"/>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graphicEl>
                                              <a:dgm id="{C00CF786-063D-4E03-910F-86EDB71E2BE5}"/>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graphicEl>
                                              <a:dgm id="{C00CF786-063D-4E03-910F-86EDB71E2BE5}"/>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graphicEl>
                                              <a:dgm id="{C00CF786-063D-4E03-910F-86EDB71E2BE5}"/>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graphicEl>
                                              <a:dgm id="{C00CF786-063D-4E03-910F-86EDB71E2BE5}"/>
                                            </p:graphicEl>
                                          </p:spTgt>
                                        </p:tgtEl>
                                      </p:cBhvr>
                                      <p:to x="100000" y="60000"/>
                                    </p:animScale>
                                    <p:animScale>
                                      <p:cBhvr>
                                        <p:cTn id="104" dur="166" decel="50000">
                                          <p:stCondLst>
                                            <p:cond delay="676"/>
                                          </p:stCondLst>
                                        </p:cTn>
                                        <p:tgtEl>
                                          <p:spTgt spid="4">
                                            <p:graphicEl>
                                              <a:dgm id="{C00CF786-063D-4E03-910F-86EDB71E2BE5}"/>
                                            </p:graphicEl>
                                          </p:spTgt>
                                        </p:tgtEl>
                                      </p:cBhvr>
                                      <p:to x="100000" y="100000"/>
                                    </p:animScale>
                                    <p:animScale>
                                      <p:cBhvr>
                                        <p:cTn id="105" dur="26">
                                          <p:stCondLst>
                                            <p:cond delay="1312"/>
                                          </p:stCondLst>
                                        </p:cTn>
                                        <p:tgtEl>
                                          <p:spTgt spid="4">
                                            <p:graphicEl>
                                              <a:dgm id="{C00CF786-063D-4E03-910F-86EDB71E2BE5}"/>
                                            </p:graphicEl>
                                          </p:spTgt>
                                        </p:tgtEl>
                                      </p:cBhvr>
                                      <p:to x="100000" y="80000"/>
                                    </p:animScale>
                                    <p:animScale>
                                      <p:cBhvr>
                                        <p:cTn id="106" dur="166" decel="50000">
                                          <p:stCondLst>
                                            <p:cond delay="1338"/>
                                          </p:stCondLst>
                                        </p:cTn>
                                        <p:tgtEl>
                                          <p:spTgt spid="4">
                                            <p:graphicEl>
                                              <a:dgm id="{C00CF786-063D-4E03-910F-86EDB71E2BE5}"/>
                                            </p:graphicEl>
                                          </p:spTgt>
                                        </p:tgtEl>
                                      </p:cBhvr>
                                      <p:to x="100000" y="100000"/>
                                    </p:animScale>
                                    <p:animScale>
                                      <p:cBhvr>
                                        <p:cTn id="107" dur="26">
                                          <p:stCondLst>
                                            <p:cond delay="1642"/>
                                          </p:stCondLst>
                                        </p:cTn>
                                        <p:tgtEl>
                                          <p:spTgt spid="4">
                                            <p:graphicEl>
                                              <a:dgm id="{C00CF786-063D-4E03-910F-86EDB71E2BE5}"/>
                                            </p:graphicEl>
                                          </p:spTgt>
                                        </p:tgtEl>
                                      </p:cBhvr>
                                      <p:to x="100000" y="90000"/>
                                    </p:animScale>
                                    <p:animScale>
                                      <p:cBhvr>
                                        <p:cTn id="108" dur="166" decel="50000">
                                          <p:stCondLst>
                                            <p:cond delay="1668"/>
                                          </p:stCondLst>
                                        </p:cTn>
                                        <p:tgtEl>
                                          <p:spTgt spid="4">
                                            <p:graphicEl>
                                              <a:dgm id="{C00CF786-063D-4E03-910F-86EDB71E2BE5}"/>
                                            </p:graphicEl>
                                          </p:spTgt>
                                        </p:tgtEl>
                                      </p:cBhvr>
                                      <p:to x="100000" y="100000"/>
                                    </p:animScale>
                                    <p:animScale>
                                      <p:cBhvr>
                                        <p:cTn id="109" dur="26">
                                          <p:stCondLst>
                                            <p:cond delay="1808"/>
                                          </p:stCondLst>
                                        </p:cTn>
                                        <p:tgtEl>
                                          <p:spTgt spid="4">
                                            <p:graphicEl>
                                              <a:dgm id="{C00CF786-063D-4E03-910F-86EDB71E2BE5}"/>
                                            </p:graphicEl>
                                          </p:spTgt>
                                        </p:tgtEl>
                                      </p:cBhvr>
                                      <p:to x="100000" y="95000"/>
                                    </p:animScale>
                                    <p:animScale>
                                      <p:cBhvr>
                                        <p:cTn id="110" dur="166" decel="50000">
                                          <p:stCondLst>
                                            <p:cond delay="1834"/>
                                          </p:stCondLst>
                                        </p:cTn>
                                        <p:tgtEl>
                                          <p:spTgt spid="4">
                                            <p:graphicEl>
                                              <a:dgm id="{C00CF786-063D-4E03-910F-86EDB71E2BE5}"/>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
                                            <p:graphicEl>
                                              <a:dgm id="{545AF9AE-C34B-426E-8E83-73103A7FE6FA}"/>
                                            </p:graphicEl>
                                          </p:spTgt>
                                        </p:tgtEl>
                                        <p:attrNameLst>
                                          <p:attrName>style.visibility</p:attrName>
                                        </p:attrNameLst>
                                      </p:cBhvr>
                                      <p:to>
                                        <p:strVal val="visible"/>
                                      </p:to>
                                    </p:set>
                                    <p:animEffect transition="in" filter="wipe(down)">
                                      <p:cBhvr>
                                        <p:cTn id="115" dur="580">
                                          <p:stCondLst>
                                            <p:cond delay="0"/>
                                          </p:stCondLst>
                                        </p:cTn>
                                        <p:tgtEl>
                                          <p:spTgt spid="4">
                                            <p:graphicEl>
                                              <a:dgm id="{545AF9AE-C34B-426E-8E83-73103A7FE6FA}"/>
                                            </p:graphicEl>
                                          </p:spTgt>
                                        </p:tgtEl>
                                      </p:cBhvr>
                                    </p:animEffect>
                                    <p:anim calcmode="lin" valueType="num">
                                      <p:cBhvr>
                                        <p:cTn id="116" dur="1822" tmFilter="0,0; 0.14,0.36; 0.43,0.73; 0.71,0.91; 1.0,1.0">
                                          <p:stCondLst>
                                            <p:cond delay="0"/>
                                          </p:stCondLst>
                                        </p:cTn>
                                        <p:tgtEl>
                                          <p:spTgt spid="4">
                                            <p:graphicEl>
                                              <a:dgm id="{545AF9AE-C34B-426E-8E83-73103A7FE6FA}"/>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graphicEl>
                                              <a:dgm id="{545AF9AE-C34B-426E-8E83-73103A7FE6FA}"/>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graphicEl>
                                              <a:dgm id="{545AF9AE-C34B-426E-8E83-73103A7FE6FA}"/>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graphicEl>
                                              <a:dgm id="{545AF9AE-C34B-426E-8E83-73103A7FE6FA}"/>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graphicEl>
                                              <a:dgm id="{545AF9AE-C34B-426E-8E83-73103A7FE6FA}"/>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graphicEl>
                                              <a:dgm id="{545AF9AE-C34B-426E-8E83-73103A7FE6FA}"/>
                                            </p:graphicEl>
                                          </p:spTgt>
                                        </p:tgtEl>
                                      </p:cBhvr>
                                      <p:to x="100000" y="60000"/>
                                    </p:animScale>
                                    <p:animScale>
                                      <p:cBhvr>
                                        <p:cTn id="122" dur="166" decel="50000">
                                          <p:stCondLst>
                                            <p:cond delay="676"/>
                                          </p:stCondLst>
                                        </p:cTn>
                                        <p:tgtEl>
                                          <p:spTgt spid="4">
                                            <p:graphicEl>
                                              <a:dgm id="{545AF9AE-C34B-426E-8E83-73103A7FE6FA}"/>
                                            </p:graphicEl>
                                          </p:spTgt>
                                        </p:tgtEl>
                                      </p:cBhvr>
                                      <p:to x="100000" y="100000"/>
                                    </p:animScale>
                                    <p:animScale>
                                      <p:cBhvr>
                                        <p:cTn id="123" dur="26">
                                          <p:stCondLst>
                                            <p:cond delay="1312"/>
                                          </p:stCondLst>
                                        </p:cTn>
                                        <p:tgtEl>
                                          <p:spTgt spid="4">
                                            <p:graphicEl>
                                              <a:dgm id="{545AF9AE-C34B-426E-8E83-73103A7FE6FA}"/>
                                            </p:graphicEl>
                                          </p:spTgt>
                                        </p:tgtEl>
                                      </p:cBhvr>
                                      <p:to x="100000" y="80000"/>
                                    </p:animScale>
                                    <p:animScale>
                                      <p:cBhvr>
                                        <p:cTn id="124" dur="166" decel="50000">
                                          <p:stCondLst>
                                            <p:cond delay="1338"/>
                                          </p:stCondLst>
                                        </p:cTn>
                                        <p:tgtEl>
                                          <p:spTgt spid="4">
                                            <p:graphicEl>
                                              <a:dgm id="{545AF9AE-C34B-426E-8E83-73103A7FE6FA}"/>
                                            </p:graphicEl>
                                          </p:spTgt>
                                        </p:tgtEl>
                                      </p:cBhvr>
                                      <p:to x="100000" y="100000"/>
                                    </p:animScale>
                                    <p:animScale>
                                      <p:cBhvr>
                                        <p:cTn id="125" dur="26">
                                          <p:stCondLst>
                                            <p:cond delay="1642"/>
                                          </p:stCondLst>
                                        </p:cTn>
                                        <p:tgtEl>
                                          <p:spTgt spid="4">
                                            <p:graphicEl>
                                              <a:dgm id="{545AF9AE-C34B-426E-8E83-73103A7FE6FA}"/>
                                            </p:graphicEl>
                                          </p:spTgt>
                                        </p:tgtEl>
                                      </p:cBhvr>
                                      <p:to x="100000" y="90000"/>
                                    </p:animScale>
                                    <p:animScale>
                                      <p:cBhvr>
                                        <p:cTn id="126" dur="166" decel="50000">
                                          <p:stCondLst>
                                            <p:cond delay="1668"/>
                                          </p:stCondLst>
                                        </p:cTn>
                                        <p:tgtEl>
                                          <p:spTgt spid="4">
                                            <p:graphicEl>
                                              <a:dgm id="{545AF9AE-C34B-426E-8E83-73103A7FE6FA}"/>
                                            </p:graphicEl>
                                          </p:spTgt>
                                        </p:tgtEl>
                                      </p:cBhvr>
                                      <p:to x="100000" y="100000"/>
                                    </p:animScale>
                                    <p:animScale>
                                      <p:cBhvr>
                                        <p:cTn id="127" dur="26">
                                          <p:stCondLst>
                                            <p:cond delay="1808"/>
                                          </p:stCondLst>
                                        </p:cTn>
                                        <p:tgtEl>
                                          <p:spTgt spid="4">
                                            <p:graphicEl>
                                              <a:dgm id="{545AF9AE-C34B-426E-8E83-73103A7FE6FA}"/>
                                            </p:graphicEl>
                                          </p:spTgt>
                                        </p:tgtEl>
                                      </p:cBhvr>
                                      <p:to x="100000" y="95000"/>
                                    </p:animScale>
                                    <p:animScale>
                                      <p:cBhvr>
                                        <p:cTn id="128" dur="166" decel="50000">
                                          <p:stCondLst>
                                            <p:cond delay="1834"/>
                                          </p:stCondLst>
                                        </p:cTn>
                                        <p:tgtEl>
                                          <p:spTgt spid="4">
                                            <p:graphicEl>
                                              <a:dgm id="{545AF9AE-C34B-426E-8E83-73103A7FE6FA}"/>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3CE4B13-741D-416E-9027-7C9F2F58C198}"/>
              </a:ext>
            </a:extLst>
          </p:cNvPr>
          <p:cNvGraphicFramePr>
            <a:graphicFrameLocks noGrp="1"/>
          </p:cNvGraphicFramePr>
          <p:nvPr>
            <p:ph idx="1"/>
            <p:extLst>
              <p:ext uri="{D42A27DB-BD31-4B8C-83A1-F6EECF244321}">
                <p14:modId xmlns:p14="http://schemas.microsoft.com/office/powerpoint/2010/main" val="3133582460"/>
              </p:ext>
            </p:extLst>
          </p:nvPr>
        </p:nvGraphicFramePr>
        <p:xfrm>
          <a:off x="2623931" y="394391"/>
          <a:ext cx="10916478" cy="514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85E6F11E-213E-4F10-B8C4-B7DDC5CDF330}"/>
              </a:ext>
            </a:extLst>
          </p:cNvPr>
          <p:cNvSpPr txBox="1">
            <a:spLocks/>
          </p:cNvSpPr>
          <p:nvPr/>
        </p:nvSpPr>
        <p:spPr>
          <a:xfrm>
            <a:off x="424069" y="1109111"/>
            <a:ext cx="9144000" cy="719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800" b="1" dirty="0"/>
              <a:t>Identidad y apoyo comunitario</a:t>
            </a:r>
          </a:p>
        </p:txBody>
      </p:sp>
      <p:sp>
        <p:nvSpPr>
          <p:cNvPr id="5" name="CuadroTexto 4">
            <a:extLst>
              <a:ext uri="{FF2B5EF4-FFF2-40B4-BE49-F238E27FC236}">
                <a16:creationId xmlns:a16="http://schemas.microsoft.com/office/drawing/2014/main" id="{0D425B26-3D35-4AFA-B8F2-9298DE3E76FB}"/>
              </a:ext>
            </a:extLst>
          </p:cNvPr>
          <p:cNvSpPr txBox="1"/>
          <p:nvPr/>
        </p:nvSpPr>
        <p:spPr>
          <a:xfrm>
            <a:off x="742122" y="5739920"/>
            <a:ext cx="6705600" cy="369332"/>
          </a:xfrm>
          <a:prstGeom prst="rect">
            <a:avLst/>
          </a:prstGeom>
          <a:noFill/>
        </p:spPr>
        <p:txBody>
          <a:bodyPr wrap="square">
            <a:spAutoFit/>
          </a:bodyPr>
          <a:lstStyle/>
          <a:p>
            <a:pPr algn="l"/>
            <a:r>
              <a:rPr lang="es-GT" dirty="0">
                <a:solidFill>
                  <a:srgbClr val="421C5E"/>
                </a:solidFill>
                <a:hlinkClick r:id="rId7">
                  <a:extLst>
                    <a:ext uri="{A12FA001-AC4F-418D-AE19-62706E023703}">
                      <ahyp:hlinkClr xmlns:ahyp="http://schemas.microsoft.com/office/drawing/2018/hyperlinkcolor" val="tx"/>
                    </a:ext>
                  </a:extLst>
                </a:hlinkClick>
              </a:rPr>
              <a:t>https://www.youtube.com/watch?v=NpRHZXFEUKU</a:t>
            </a:r>
            <a:endParaRPr lang="es-GT" dirty="0">
              <a:solidFill>
                <a:srgbClr val="421C5E"/>
              </a:solidFill>
            </a:endParaRPr>
          </a:p>
        </p:txBody>
      </p:sp>
    </p:spTree>
    <p:extLst>
      <p:ext uri="{BB962C8B-B14F-4D97-AF65-F5344CB8AC3E}">
        <p14:creationId xmlns:p14="http://schemas.microsoft.com/office/powerpoint/2010/main" val="225786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594D1EE-144D-43B3-9399-55E1B88D8995}"/>
                                            </p:graphicEl>
                                          </p:spTgt>
                                        </p:tgtEl>
                                        <p:attrNameLst>
                                          <p:attrName>style.visibility</p:attrName>
                                        </p:attrNameLst>
                                      </p:cBhvr>
                                      <p:to>
                                        <p:strVal val="visible"/>
                                      </p:to>
                                    </p:set>
                                    <p:animEffect transition="in" filter="fade">
                                      <p:cBhvr>
                                        <p:cTn id="7" dur="500"/>
                                        <p:tgtEl>
                                          <p:spTgt spid="4">
                                            <p:graphicEl>
                                              <a:dgm id="{0594D1EE-144D-43B3-9399-55E1B88D899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4D6DC2F-3237-405A-8351-FA22682A7343}"/>
                                            </p:graphicEl>
                                          </p:spTgt>
                                        </p:tgtEl>
                                        <p:attrNameLst>
                                          <p:attrName>style.visibility</p:attrName>
                                        </p:attrNameLst>
                                      </p:cBhvr>
                                      <p:to>
                                        <p:strVal val="visible"/>
                                      </p:to>
                                    </p:set>
                                    <p:animEffect transition="in" filter="fade">
                                      <p:cBhvr>
                                        <p:cTn id="12" dur="500"/>
                                        <p:tgtEl>
                                          <p:spTgt spid="4">
                                            <p:graphicEl>
                                              <a:dgm id="{24D6DC2F-3237-405A-8351-FA22682A734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D3674A02-7666-4C15-A85C-DDE60A0A46C7}"/>
                                            </p:graphicEl>
                                          </p:spTgt>
                                        </p:tgtEl>
                                        <p:attrNameLst>
                                          <p:attrName>style.visibility</p:attrName>
                                        </p:attrNameLst>
                                      </p:cBhvr>
                                      <p:to>
                                        <p:strVal val="visible"/>
                                      </p:to>
                                    </p:set>
                                    <p:animEffect transition="in" filter="fade">
                                      <p:cBhvr>
                                        <p:cTn id="15" dur="500"/>
                                        <p:tgtEl>
                                          <p:spTgt spid="4">
                                            <p:graphicEl>
                                              <a:dgm id="{D3674A02-7666-4C15-A85C-DDE60A0A46C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6E99B992-96A9-44AD-B6B2-BB45E0A2D877}"/>
                                            </p:graphicEl>
                                          </p:spTgt>
                                        </p:tgtEl>
                                        <p:attrNameLst>
                                          <p:attrName>style.visibility</p:attrName>
                                        </p:attrNameLst>
                                      </p:cBhvr>
                                      <p:to>
                                        <p:strVal val="visible"/>
                                      </p:to>
                                    </p:set>
                                    <p:animEffect transition="in" filter="fade">
                                      <p:cBhvr>
                                        <p:cTn id="20" dur="500"/>
                                        <p:tgtEl>
                                          <p:spTgt spid="4">
                                            <p:graphicEl>
                                              <a:dgm id="{6E99B992-96A9-44AD-B6B2-BB45E0A2D87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535376A9-6E4C-41DE-8EA6-99DBB3331AC6}"/>
                                            </p:graphicEl>
                                          </p:spTgt>
                                        </p:tgtEl>
                                        <p:attrNameLst>
                                          <p:attrName>style.visibility</p:attrName>
                                        </p:attrNameLst>
                                      </p:cBhvr>
                                      <p:to>
                                        <p:strVal val="visible"/>
                                      </p:to>
                                    </p:set>
                                    <p:animEffect transition="in" filter="fade">
                                      <p:cBhvr>
                                        <p:cTn id="23" dur="500"/>
                                        <p:tgtEl>
                                          <p:spTgt spid="4">
                                            <p:graphicEl>
                                              <a:dgm id="{535376A9-6E4C-41DE-8EA6-99DBB3331AC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97042742-9C6B-4A51-8B5A-6EF00AE5CECC}"/>
                                            </p:graphicEl>
                                          </p:spTgt>
                                        </p:tgtEl>
                                        <p:attrNameLst>
                                          <p:attrName>style.visibility</p:attrName>
                                        </p:attrNameLst>
                                      </p:cBhvr>
                                      <p:to>
                                        <p:strVal val="visible"/>
                                      </p:to>
                                    </p:set>
                                    <p:animEffect transition="in" filter="fade">
                                      <p:cBhvr>
                                        <p:cTn id="28" dur="500"/>
                                        <p:tgtEl>
                                          <p:spTgt spid="4">
                                            <p:graphicEl>
                                              <a:dgm id="{97042742-9C6B-4A51-8B5A-6EF00AE5CEC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D9A2575F-B814-4EA7-BA01-C7632CB8E9A8}"/>
                                            </p:graphicEl>
                                          </p:spTgt>
                                        </p:tgtEl>
                                        <p:attrNameLst>
                                          <p:attrName>style.visibility</p:attrName>
                                        </p:attrNameLst>
                                      </p:cBhvr>
                                      <p:to>
                                        <p:strVal val="visible"/>
                                      </p:to>
                                    </p:set>
                                    <p:animEffect transition="in" filter="fade">
                                      <p:cBhvr>
                                        <p:cTn id="31" dur="500"/>
                                        <p:tgtEl>
                                          <p:spTgt spid="4">
                                            <p:graphicEl>
                                              <a:dgm id="{D9A2575F-B814-4EA7-BA01-C7632CB8E9A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BE2ECD21-7D81-4A8C-86F2-766CB3570C3B}"/>
                                            </p:graphicEl>
                                          </p:spTgt>
                                        </p:tgtEl>
                                        <p:attrNameLst>
                                          <p:attrName>style.visibility</p:attrName>
                                        </p:attrNameLst>
                                      </p:cBhvr>
                                      <p:to>
                                        <p:strVal val="visible"/>
                                      </p:to>
                                    </p:set>
                                    <p:animEffect transition="in" filter="fade">
                                      <p:cBhvr>
                                        <p:cTn id="34" dur="500"/>
                                        <p:tgtEl>
                                          <p:spTgt spid="4">
                                            <p:graphicEl>
                                              <a:dgm id="{BE2ECD21-7D81-4A8C-86F2-766CB3570C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erecho salud – Imagenes Educativas">
            <a:extLst>
              <a:ext uri="{FF2B5EF4-FFF2-40B4-BE49-F238E27FC236}">
                <a16:creationId xmlns:a16="http://schemas.microsoft.com/office/drawing/2014/main" id="{573D9D83-F2AA-43B1-8751-36DE15C04F0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696" t="56625" r="53475" b="21353"/>
          <a:stretch/>
        </p:blipFill>
        <p:spPr bwMode="auto">
          <a:xfrm>
            <a:off x="6179025" y="1810378"/>
            <a:ext cx="4062193" cy="12839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erecho salud – Imagenes Educativas">
            <a:extLst>
              <a:ext uri="{FF2B5EF4-FFF2-40B4-BE49-F238E27FC236}">
                <a16:creationId xmlns:a16="http://schemas.microsoft.com/office/drawing/2014/main" id="{91EFD0C6-3E1D-41C4-AE00-7BAE0EE452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75" t="2151" r="57391" b="70414"/>
          <a:stretch/>
        </p:blipFill>
        <p:spPr bwMode="auto">
          <a:xfrm>
            <a:off x="1543477" y="1663427"/>
            <a:ext cx="3929672" cy="13941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recho salud – Imagenes Educativas">
            <a:extLst>
              <a:ext uri="{FF2B5EF4-FFF2-40B4-BE49-F238E27FC236}">
                <a16:creationId xmlns:a16="http://schemas.microsoft.com/office/drawing/2014/main" id="{D1F1A87D-69BB-4AD7-9CE5-B5DDA9EBA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322" t="61992" r="21371" b="13680"/>
          <a:stretch/>
        </p:blipFill>
        <p:spPr bwMode="auto">
          <a:xfrm>
            <a:off x="1543477" y="3800400"/>
            <a:ext cx="3929672" cy="13941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erecho salud – Imagenes Educativas">
            <a:extLst>
              <a:ext uri="{FF2B5EF4-FFF2-40B4-BE49-F238E27FC236}">
                <a16:creationId xmlns:a16="http://schemas.microsoft.com/office/drawing/2014/main" id="{8D25C43E-B2CD-4824-8289-8091392869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981" t="58287"/>
          <a:stretch/>
        </p:blipFill>
        <p:spPr bwMode="auto">
          <a:xfrm>
            <a:off x="9889634" y="3857123"/>
            <a:ext cx="1207300" cy="1394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erecho salud – Imagenes Educativas">
            <a:extLst>
              <a:ext uri="{FF2B5EF4-FFF2-40B4-BE49-F238E27FC236}">
                <a16:creationId xmlns:a16="http://schemas.microsoft.com/office/drawing/2014/main" id="{5A767357-D552-4D9A-BE5F-049F14F1C3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016" t="85439" r="16487" b="-899"/>
          <a:stretch/>
        </p:blipFill>
        <p:spPr bwMode="auto">
          <a:xfrm>
            <a:off x="6179025" y="3857123"/>
            <a:ext cx="3710609" cy="94846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FD084F6-0A65-47AA-9DDA-59B6BC670872}"/>
              </a:ext>
            </a:extLst>
          </p:cNvPr>
          <p:cNvSpPr txBox="1"/>
          <p:nvPr/>
        </p:nvSpPr>
        <p:spPr>
          <a:xfrm>
            <a:off x="1375788" y="535906"/>
            <a:ext cx="9117496" cy="769441"/>
          </a:xfrm>
          <a:prstGeom prst="rect">
            <a:avLst/>
          </a:prstGeom>
          <a:noFill/>
        </p:spPr>
        <p:txBody>
          <a:bodyPr wrap="square" rtlCol="0">
            <a:spAutoFit/>
          </a:bodyPr>
          <a:lstStyle/>
          <a:p>
            <a:pPr algn="ctr"/>
            <a:r>
              <a:rPr lang="es-GT" sz="4400" dirty="0">
                <a:latin typeface="Aller"/>
              </a:rPr>
              <a:t>Convención de los Derechos del Niño</a:t>
            </a:r>
          </a:p>
        </p:txBody>
      </p:sp>
      <p:sp>
        <p:nvSpPr>
          <p:cNvPr id="8" name="CuadroTexto 7">
            <a:extLst>
              <a:ext uri="{FF2B5EF4-FFF2-40B4-BE49-F238E27FC236}">
                <a16:creationId xmlns:a16="http://schemas.microsoft.com/office/drawing/2014/main" id="{DA4BFD61-43C4-4084-8B45-CCB2E7AEC603}"/>
              </a:ext>
            </a:extLst>
          </p:cNvPr>
          <p:cNvSpPr txBox="1"/>
          <p:nvPr/>
        </p:nvSpPr>
        <p:spPr>
          <a:xfrm>
            <a:off x="1123722" y="5414394"/>
            <a:ext cx="9117496" cy="400110"/>
          </a:xfrm>
          <a:prstGeom prst="rect">
            <a:avLst/>
          </a:prstGeom>
          <a:noFill/>
        </p:spPr>
        <p:txBody>
          <a:bodyPr wrap="square" rtlCol="0">
            <a:spAutoFit/>
          </a:bodyPr>
          <a:lstStyle/>
          <a:p>
            <a:pPr algn="ctr"/>
            <a:r>
              <a:rPr lang="es-GT" sz="2000" b="1" dirty="0">
                <a:latin typeface="Aller"/>
              </a:rPr>
              <a:t>Artículos relacionados: 8, 20 (inciso3), 14 (inciso 1), 29 y 30</a:t>
            </a:r>
          </a:p>
        </p:txBody>
      </p:sp>
    </p:spTree>
    <p:extLst>
      <p:ext uri="{BB962C8B-B14F-4D97-AF65-F5344CB8AC3E}">
        <p14:creationId xmlns:p14="http://schemas.microsoft.com/office/powerpoint/2010/main" val="2705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899AD497-B067-4DB7-BB0D-70EAD81CEF7F}"/>
              </a:ext>
            </a:extLst>
          </p:cNvPr>
          <p:cNvGraphicFramePr>
            <a:graphicFrameLocks noGrp="1"/>
          </p:cNvGraphicFramePr>
          <p:nvPr>
            <p:ph idx="1"/>
            <p:extLst>
              <p:ext uri="{D42A27DB-BD31-4B8C-83A1-F6EECF244321}">
                <p14:modId xmlns:p14="http://schemas.microsoft.com/office/powerpoint/2010/main" val="4229113355"/>
              </p:ext>
            </p:extLst>
          </p:nvPr>
        </p:nvGraphicFramePr>
        <p:xfrm>
          <a:off x="838200" y="113651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0C54EF2E-2D95-4AD1-9100-BD8107A65265}"/>
              </a:ext>
            </a:extLst>
          </p:cNvPr>
          <p:cNvSpPr txBox="1"/>
          <p:nvPr/>
        </p:nvSpPr>
        <p:spPr>
          <a:xfrm>
            <a:off x="1139688" y="4619264"/>
            <a:ext cx="9117496" cy="707886"/>
          </a:xfrm>
          <a:prstGeom prst="rect">
            <a:avLst/>
          </a:prstGeom>
          <a:noFill/>
        </p:spPr>
        <p:txBody>
          <a:bodyPr wrap="square" rtlCol="0">
            <a:spAutoFit/>
          </a:bodyPr>
          <a:lstStyle/>
          <a:p>
            <a:pPr algn="ctr"/>
            <a:r>
              <a:rPr lang="es-GT" sz="2000" b="1" dirty="0">
                <a:latin typeface="Aller"/>
              </a:rPr>
              <a:t>Recomendación: Leer Observaciones Generales 12, 13 y 14 del Comité de los Derechos del Niño</a:t>
            </a:r>
          </a:p>
        </p:txBody>
      </p:sp>
    </p:spTree>
    <p:extLst>
      <p:ext uri="{BB962C8B-B14F-4D97-AF65-F5344CB8AC3E}">
        <p14:creationId xmlns:p14="http://schemas.microsoft.com/office/powerpoint/2010/main" val="54145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C9B4B645-EEEF-4B8D-BB6C-83670C8602AE}"/>
                                            </p:graphicEl>
                                          </p:spTgt>
                                        </p:tgtEl>
                                        <p:attrNameLst>
                                          <p:attrName>style.visibility</p:attrName>
                                        </p:attrNameLst>
                                      </p:cBhvr>
                                      <p:to>
                                        <p:strVal val="visible"/>
                                      </p:to>
                                    </p:set>
                                    <p:anim calcmode="lin" valueType="num">
                                      <p:cBhvr additive="base">
                                        <p:cTn id="7" dur="500" fill="hold"/>
                                        <p:tgtEl>
                                          <p:spTgt spid="5">
                                            <p:graphicEl>
                                              <a:dgm id="{C9B4B645-EEEF-4B8D-BB6C-83670C8602A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C9B4B645-EEEF-4B8D-BB6C-83670C8602A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ECCE76CF-D127-458F-89AB-36355499DAAD}"/>
                                            </p:graphicEl>
                                          </p:spTgt>
                                        </p:tgtEl>
                                        <p:attrNameLst>
                                          <p:attrName>style.visibility</p:attrName>
                                        </p:attrNameLst>
                                      </p:cBhvr>
                                      <p:to>
                                        <p:strVal val="visible"/>
                                      </p:to>
                                    </p:set>
                                    <p:anim calcmode="lin" valueType="num">
                                      <p:cBhvr additive="base">
                                        <p:cTn id="13" dur="500" fill="hold"/>
                                        <p:tgtEl>
                                          <p:spTgt spid="5">
                                            <p:graphicEl>
                                              <a:dgm id="{ECCE76CF-D127-458F-89AB-36355499DAA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ECCE76CF-D127-458F-89AB-36355499DAA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9F8C3BE6-075D-429E-BD77-9F5F4C8DD60E}"/>
                                            </p:graphicEl>
                                          </p:spTgt>
                                        </p:tgtEl>
                                        <p:attrNameLst>
                                          <p:attrName>style.visibility</p:attrName>
                                        </p:attrNameLst>
                                      </p:cBhvr>
                                      <p:to>
                                        <p:strVal val="visible"/>
                                      </p:to>
                                    </p:set>
                                    <p:anim calcmode="lin" valueType="num">
                                      <p:cBhvr additive="base">
                                        <p:cTn id="17" dur="500" fill="hold"/>
                                        <p:tgtEl>
                                          <p:spTgt spid="5">
                                            <p:graphicEl>
                                              <a:dgm id="{9F8C3BE6-075D-429E-BD77-9F5F4C8DD60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9F8C3BE6-075D-429E-BD77-9F5F4C8DD60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DCD2F493-45F9-4FB9-9543-EED57A38F920}"/>
                                            </p:graphicEl>
                                          </p:spTgt>
                                        </p:tgtEl>
                                        <p:attrNameLst>
                                          <p:attrName>style.visibility</p:attrName>
                                        </p:attrNameLst>
                                      </p:cBhvr>
                                      <p:to>
                                        <p:strVal val="visible"/>
                                      </p:to>
                                    </p:set>
                                    <p:anim calcmode="lin" valueType="num">
                                      <p:cBhvr additive="base">
                                        <p:cTn id="23" dur="500" fill="hold"/>
                                        <p:tgtEl>
                                          <p:spTgt spid="5">
                                            <p:graphicEl>
                                              <a:dgm id="{DCD2F493-45F9-4FB9-9543-EED57A38F92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DCD2F493-45F9-4FB9-9543-EED57A38F92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DD14919D-710E-406B-BADC-EC142B8C0732}"/>
                                            </p:graphicEl>
                                          </p:spTgt>
                                        </p:tgtEl>
                                        <p:attrNameLst>
                                          <p:attrName>style.visibility</p:attrName>
                                        </p:attrNameLst>
                                      </p:cBhvr>
                                      <p:to>
                                        <p:strVal val="visible"/>
                                      </p:to>
                                    </p:set>
                                    <p:anim calcmode="lin" valueType="num">
                                      <p:cBhvr additive="base">
                                        <p:cTn id="27" dur="500" fill="hold"/>
                                        <p:tgtEl>
                                          <p:spTgt spid="5">
                                            <p:graphicEl>
                                              <a:dgm id="{DD14919D-710E-406B-BADC-EC142B8C0732}"/>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DD14919D-710E-406B-BADC-EC142B8C0732}"/>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9A7A3F8C-A5CE-4300-90D8-383D6BEBC1A5}"/>
                                            </p:graphicEl>
                                          </p:spTgt>
                                        </p:tgtEl>
                                        <p:attrNameLst>
                                          <p:attrName>style.visibility</p:attrName>
                                        </p:attrNameLst>
                                      </p:cBhvr>
                                      <p:to>
                                        <p:strVal val="visible"/>
                                      </p:to>
                                    </p:set>
                                    <p:anim calcmode="lin" valueType="num">
                                      <p:cBhvr additive="base">
                                        <p:cTn id="33" dur="500" fill="hold"/>
                                        <p:tgtEl>
                                          <p:spTgt spid="5">
                                            <p:graphicEl>
                                              <a:dgm id="{9A7A3F8C-A5CE-4300-90D8-383D6BEBC1A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9A7A3F8C-A5CE-4300-90D8-383D6BEBC1A5}"/>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CFDAB9C1-BE5A-41A9-AD38-22BBBE30F1AE}"/>
                                            </p:graphicEl>
                                          </p:spTgt>
                                        </p:tgtEl>
                                        <p:attrNameLst>
                                          <p:attrName>style.visibility</p:attrName>
                                        </p:attrNameLst>
                                      </p:cBhvr>
                                      <p:to>
                                        <p:strVal val="visible"/>
                                      </p:to>
                                    </p:set>
                                    <p:anim calcmode="lin" valueType="num">
                                      <p:cBhvr additive="base">
                                        <p:cTn id="37" dur="500" fill="hold"/>
                                        <p:tgtEl>
                                          <p:spTgt spid="5">
                                            <p:graphicEl>
                                              <a:dgm id="{CFDAB9C1-BE5A-41A9-AD38-22BBBE30F1A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CFDAB9C1-BE5A-41A9-AD38-22BBBE30F1AE}"/>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223B2-891C-4EDC-9B18-41DD79572612}"/>
              </a:ext>
            </a:extLst>
          </p:cNvPr>
          <p:cNvSpPr>
            <a:spLocks noGrp="1"/>
          </p:cNvSpPr>
          <p:nvPr>
            <p:ph type="title"/>
          </p:nvPr>
        </p:nvSpPr>
        <p:spPr>
          <a:xfrm>
            <a:off x="838200" y="1029459"/>
            <a:ext cx="10515600" cy="1325563"/>
          </a:xfrm>
        </p:spPr>
        <p:txBody>
          <a:bodyPr/>
          <a:lstStyle/>
          <a:p>
            <a:r>
              <a:rPr lang="es-GT" dirty="0"/>
              <a:t>María Isabel González Aguirre</a:t>
            </a:r>
            <a:br>
              <a:rPr lang="es-GT" dirty="0"/>
            </a:br>
            <a:endParaRPr lang="es-GT" dirty="0"/>
          </a:p>
        </p:txBody>
      </p:sp>
      <p:sp>
        <p:nvSpPr>
          <p:cNvPr id="3" name="Marcador de contenido 2">
            <a:extLst>
              <a:ext uri="{FF2B5EF4-FFF2-40B4-BE49-F238E27FC236}">
                <a16:creationId xmlns:a16="http://schemas.microsoft.com/office/drawing/2014/main" id="{2805066C-54D6-4423-9A0A-4DC4D3B9DC75}"/>
              </a:ext>
            </a:extLst>
          </p:cNvPr>
          <p:cNvSpPr>
            <a:spLocks noGrp="1"/>
          </p:cNvSpPr>
          <p:nvPr>
            <p:ph idx="1"/>
          </p:nvPr>
        </p:nvSpPr>
        <p:spPr>
          <a:xfrm>
            <a:off x="838200" y="2355022"/>
            <a:ext cx="10515600" cy="3660775"/>
          </a:xfrm>
        </p:spPr>
        <p:txBody>
          <a:bodyPr/>
          <a:lstStyle/>
          <a:p>
            <a:r>
              <a:rPr lang="es-GT" dirty="0"/>
              <a:t>Licenciada en Psicología</a:t>
            </a:r>
          </a:p>
          <a:p>
            <a:r>
              <a:rPr lang="es-GT" dirty="0"/>
              <a:t>Maestría en Gestión del Desarrollo de la Niñez y Adolescencia</a:t>
            </a:r>
          </a:p>
          <a:p>
            <a:endParaRPr lang="es-GT" dirty="0"/>
          </a:p>
          <a:p>
            <a:r>
              <a:rPr lang="es-GT" dirty="0"/>
              <a:t>Oficina de Atención a la Víctima del Ministerio Público de Zacapa</a:t>
            </a:r>
          </a:p>
          <a:p>
            <a:r>
              <a:rPr lang="es-GT" dirty="0"/>
              <a:t>Docente de la Maestría de Gestión del Desarrollo de Niñez y Adolescencia, de la Facultad de Humanidades de la Universidad Rafael Landívar</a:t>
            </a:r>
          </a:p>
          <a:p>
            <a:pPr lvl="1"/>
            <a:endParaRPr lang="es-GT" dirty="0"/>
          </a:p>
        </p:txBody>
      </p:sp>
    </p:spTree>
    <p:extLst>
      <p:ext uri="{BB962C8B-B14F-4D97-AF65-F5344CB8AC3E}">
        <p14:creationId xmlns:p14="http://schemas.microsoft.com/office/powerpoint/2010/main" val="328546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6C71-A689-4ABF-BF9F-9C6D2537EA3C}"/>
              </a:ext>
            </a:extLst>
          </p:cNvPr>
          <p:cNvSpPr>
            <a:spLocks noGrp="1"/>
          </p:cNvSpPr>
          <p:nvPr>
            <p:ph type="title"/>
          </p:nvPr>
        </p:nvSpPr>
        <p:spPr>
          <a:xfrm>
            <a:off x="838200" y="1226516"/>
            <a:ext cx="10515600" cy="1325563"/>
          </a:xfrm>
        </p:spPr>
        <p:txBody>
          <a:bodyPr/>
          <a:lstStyle/>
          <a:p>
            <a:r>
              <a:rPr lang="es-GT" dirty="0"/>
              <a:t>David </a:t>
            </a:r>
            <a:r>
              <a:rPr lang="es-GT" dirty="0" err="1"/>
              <a:t>Ismatul</a:t>
            </a:r>
            <a:r>
              <a:rPr lang="es-GT" dirty="0"/>
              <a:t> Payes</a:t>
            </a:r>
          </a:p>
        </p:txBody>
      </p:sp>
      <p:sp>
        <p:nvSpPr>
          <p:cNvPr id="3" name="Marcador de contenido 2">
            <a:extLst>
              <a:ext uri="{FF2B5EF4-FFF2-40B4-BE49-F238E27FC236}">
                <a16:creationId xmlns:a16="http://schemas.microsoft.com/office/drawing/2014/main" id="{74F395AB-952D-4BDF-9F6D-3BEC6DFF2EA9}"/>
              </a:ext>
            </a:extLst>
          </p:cNvPr>
          <p:cNvSpPr>
            <a:spLocks noGrp="1"/>
          </p:cNvSpPr>
          <p:nvPr>
            <p:ph idx="1"/>
          </p:nvPr>
        </p:nvSpPr>
        <p:spPr>
          <a:xfrm>
            <a:off x="838200" y="2846042"/>
            <a:ext cx="10515600" cy="2123523"/>
          </a:xfrm>
        </p:spPr>
        <p:txBody>
          <a:bodyPr>
            <a:normAutofit/>
          </a:bodyPr>
          <a:lstStyle/>
          <a:p>
            <a:r>
              <a:rPr lang="es-GT" dirty="0"/>
              <a:t>Licenciado en Psicología </a:t>
            </a:r>
          </a:p>
          <a:p>
            <a:endParaRPr lang="es-GT" dirty="0"/>
          </a:p>
          <a:p>
            <a:r>
              <a:rPr lang="es-GT" dirty="0"/>
              <a:t>Psicólogo, Casa del Migrante</a:t>
            </a:r>
          </a:p>
          <a:p>
            <a:pPr marL="0" indent="0">
              <a:buNone/>
            </a:pPr>
            <a:r>
              <a:rPr lang="es-GT" dirty="0"/>
              <a:t>Con experiencia en investigación social y procesos psicosociales. </a:t>
            </a:r>
          </a:p>
          <a:p>
            <a:endParaRPr lang="es-GT" dirty="0"/>
          </a:p>
        </p:txBody>
      </p:sp>
    </p:spTree>
    <p:extLst>
      <p:ext uri="{BB962C8B-B14F-4D97-AF65-F5344CB8AC3E}">
        <p14:creationId xmlns:p14="http://schemas.microsoft.com/office/powerpoint/2010/main" val="335622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D070B715-F8BB-4048-A067-E9C826A47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9"/>
            <a:ext cx="12192000" cy="6858000"/>
          </a:xfrm>
          <a:prstGeom prst="rect">
            <a:avLst/>
          </a:prstGeom>
        </p:spPr>
      </p:pic>
      <p:sp>
        <p:nvSpPr>
          <p:cNvPr id="2" name="Título 1">
            <a:extLst>
              <a:ext uri="{FF2B5EF4-FFF2-40B4-BE49-F238E27FC236}">
                <a16:creationId xmlns:a16="http://schemas.microsoft.com/office/drawing/2014/main" id="{D4781EBE-894A-4202-891E-F625A4C261E7}"/>
              </a:ext>
            </a:extLst>
          </p:cNvPr>
          <p:cNvSpPr>
            <a:spLocks noGrp="1"/>
          </p:cNvSpPr>
          <p:nvPr>
            <p:ph type="ctrTitle"/>
          </p:nvPr>
        </p:nvSpPr>
        <p:spPr>
          <a:xfrm>
            <a:off x="1524000" y="750405"/>
            <a:ext cx="9144000" cy="1289533"/>
          </a:xfrm>
        </p:spPr>
        <p:txBody>
          <a:bodyPr/>
          <a:lstStyle/>
          <a:p>
            <a:r>
              <a:rPr lang="es-GT" dirty="0">
                <a:solidFill>
                  <a:schemeClr val="bg1"/>
                </a:solidFill>
                <a:latin typeface="Aller" panose="02000803040000020004" pitchFamily="2" charset="0"/>
                <a:cs typeface="Arial" panose="020B0604020202020204" pitchFamily="34" charset="0"/>
              </a:rPr>
              <a:t> </a:t>
            </a:r>
          </a:p>
        </p:txBody>
      </p:sp>
      <p:sp>
        <p:nvSpPr>
          <p:cNvPr id="3" name="Subtítulo 2">
            <a:extLst>
              <a:ext uri="{FF2B5EF4-FFF2-40B4-BE49-F238E27FC236}">
                <a16:creationId xmlns:a16="http://schemas.microsoft.com/office/drawing/2014/main" id="{96DF4027-CA19-45F1-AB04-7AAC58566E3E}"/>
              </a:ext>
            </a:extLst>
          </p:cNvPr>
          <p:cNvSpPr>
            <a:spLocks noGrp="1"/>
          </p:cNvSpPr>
          <p:nvPr>
            <p:ph type="subTitle" idx="1"/>
          </p:nvPr>
        </p:nvSpPr>
        <p:spPr>
          <a:xfrm>
            <a:off x="1524000" y="1395171"/>
            <a:ext cx="9144000" cy="1655762"/>
          </a:xfrm>
        </p:spPr>
        <p:txBody>
          <a:bodyPr>
            <a:noAutofit/>
          </a:bodyPr>
          <a:lstStyle/>
          <a:p>
            <a:r>
              <a:rPr lang="es-ES" sz="6000" b="1" dirty="0">
                <a:solidFill>
                  <a:schemeClr val="bg1"/>
                </a:solidFill>
                <a:latin typeface="+mj-lt"/>
                <a:ea typeface="+mj-ea"/>
                <a:cs typeface="Arial" panose="020B0604020202020204" pitchFamily="34" charset="0"/>
              </a:rPr>
              <a:t>ESTÁNDAR 8</a:t>
            </a:r>
          </a:p>
          <a:p>
            <a:endParaRPr lang="es-ES" sz="3000" b="1" dirty="0">
              <a:solidFill>
                <a:schemeClr val="bg1"/>
              </a:solidFill>
              <a:latin typeface="+mj-lt"/>
              <a:ea typeface="+mj-ea"/>
              <a:cs typeface="Arial" panose="020B0604020202020204" pitchFamily="34" charset="0"/>
            </a:endParaRPr>
          </a:p>
          <a:p>
            <a:r>
              <a:rPr lang="es-ES" sz="6000" b="1" dirty="0">
                <a:solidFill>
                  <a:schemeClr val="bg1"/>
                </a:solidFill>
                <a:latin typeface="+mj-lt"/>
                <a:ea typeface="+mj-ea"/>
                <a:cs typeface="Arial" panose="020B0604020202020204" pitchFamily="34" charset="0"/>
              </a:rPr>
              <a:t>“Personal”</a:t>
            </a:r>
            <a:endParaRPr lang="es-GT" sz="6000" b="1" dirty="0">
              <a:solidFill>
                <a:schemeClr val="bg1"/>
              </a:solidFill>
              <a:latin typeface="+mj-lt"/>
              <a:ea typeface="+mj-ea"/>
              <a:cs typeface="Arial" panose="020B0604020202020204" pitchFamily="34" charset="0"/>
            </a:endParaRPr>
          </a:p>
          <a:p>
            <a:endParaRPr lang="es-GT" sz="6000" b="1" dirty="0">
              <a:solidFill>
                <a:schemeClr val="bg1"/>
              </a:solidFill>
              <a:latin typeface="+mj-lt"/>
              <a:ea typeface="+mj-ea"/>
              <a:cs typeface="Arial" panose="020B0604020202020204" pitchFamily="34" charset="0"/>
            </a:endParaRPr>
          </a:p>
          <a:p>
            <a:r>
              <a:rPr lang="es-GT" sz="1200" b="1" dirty="0">
                <a:solidFill>
                  <a:schemeClr val="bg1"/>
                </a:solidFill>
                <a:ea typeface="+mj-ea"/>
                <a:cs typeface="Arial" panose="020B0604020202020204" pitchFamily="34" charset="0"/>
              </a:rPr>
              <a:t>https://youtu.be/navy46TdAJo</a:t>
            </a:r>
          </a:p>
        </p:txBody>
      </p:sp>
      <p:sp>
        <p:nvSpPr>
          <p:cNvPr id="6" name="CuadroTexto 5">
            <a:extLst>
              <a:ext uri="{FF2B5EF4-FFF2-40B4-BE49-F238E27FC236}">
                <a16:creationId xmlns:a16="http://schemas.microsoft.com/office/drawing/2014/main" id="{1232A9EE-CFA9-47D8-851C-CF8C5CD067B7}"/>
              </a:ext>
            </a:extLst>
          </p:cNvPr>
          <p:cNvSpPr txBox="1"/>
          <p:nvPr/>
        </p:nvSpPr>
        <p:spPr>
          <a:xfrm>
            <a:off x="298175" y="6107595"/>
            <a:ext cx="6188764" cy="369332"/>
          </a:xfrm>
          <a:prstGeom prst="rect">
            <a:avLst/>
          </a:prstGeom>
          <a:noFill/>
        </p:spPr>
        <p:txBody>
          <a:bodyPr wrap="square">
            <a:spAutoFit/>
          </a:bodyPr>
          <a:lstStyle/>
          <a:p>
            <a:r>
              <a:rPr lang="es-GT" dirty="0"/>
              <a:t>https://www.youtube.com/watch?v=navy46TdAJo</a:t>
            </a:r>
          </a:p>
        </p:txBody>
      </p:sp>
    </p:spTree>
    <p:extLst>
      <p:ext uri="{BB962C8B-B14F-4D97-AF65-F5344CB8AC3E}">
        <p14:creationId xmlns:p14="http://schemas.microsoft.com/office/powerpoint/2010/main" val="470967756"/>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1001</Words>
  <Application>Microsoft Office PowerPoint</Application>
  <PresentationFormat>Panorámica</PresentationFormat>
  <Paragraphs>126</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Aller</vt:lpstr>
      <vt:lpstr>Arial</vt:lpstr>
      <vt:lpstr>Calibri</vt:lpstr>
      <vt:lpstr>Calibri Light</vt:lpstr>
      <vt:lpstr>Tema de Office</vt:lpstr>
      <vt:lpstr>Modulo 2 </vt:lpstr>
      <vt:lpstr>Estándar de Calidad no. 7 </vt:lpstr>
      <vt:lpstr>Correlación entre los Estándares de Calidad</vt:lpstr>
      <vt:lpstr>Presentación de PowerPoint</vt:lpstr>
      <vt:lpstr>Presentación de PowerPoint</vt:lpstr>
      <vt:lpstr>Presentación de PowerPoint</vt:lpstr>
      <vt:lpstr>María Isabel González Aguirre </vt:lpstr>
      <vt:lpstr>David Ismatul Payes</vt:lpstr>
      <vt:lpstr> </vt:lpstr>
      <vt:lpstr>Tres Pilares</vt:lpstr>
      <vt:lpstr>Presentación de PowerPoint</vt:lpstr>
      <vt:lpstr>Temporalidad y Recurso Humano:</vt:lpstr>
      <vt:lpstr>Presentación de PowerPoint</vt:lpstr>
      <vt:lpstr>Presentación de PowerPoint</vt:lpstr>
      <vt:lpstr>Redes de Apoyo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CNA12</dc:creator>
  <cp:lastModifiedBy>CNA06</cp:lastModifiedBy>
  <cp:revision>35</cp:revision>
  <dcterms:created xsi:type="dcterms:W3CDTF">2020-11-24T18:50:33Z</dcterms:created>
  <dcterms:modified xsi:type="dcterms:W3CDTF">2021-03-12T20:27:54Z</dcterms:modified>
</cp:coreProperties>
</file>