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3" r:id="rId3"/>
    <p:sldId id="281" r:id="rId4"/>
    <p:sldId id="286" r:id="rId5"/>
    <p:sldId id="293" r:id="rId6"/>
    <p:sldId id="282" r:id="rId7"/>
  </p:sldIdLst>
  <p:sldSz cx="12192000" cy="6858000"/>
  <p:notesSz cx="6858000" cy="9144000"/>
  <p:defaultTextStyle>
    <a:defPPr>
      <a:defRPr lang="es-G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ED"/>
    <a:srgbClr val="FFC600"/>
    <a:srgbClr val="009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8F5C6-0589-4284-8086-126810874F6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C532839B-E08C-4B0E-9466-78FCB411411D}">
      <dgm:prSet phldrT="[Texto]"/>
      <dgm:spPr>
        <a:solidFill>
          <a:srgbClr val="009AED"/>
        </a:solidFill>
      </dgm:spPr>
      <dgm:t>
        <a:bodyPr/>
        <a:lstStyle/>
        <a:p>
          <a:r>
            <a:rPr lang="es-GT" dirty="0"/>
            <a:t>Protocolo de ingreso</a:t>
          </a:r>
        </a:p>
      </dgm:t>
    </dgm:pt>
    <dgm:pt modelId="{34021B66-B6DF-4AD8-A5A9-6C1A301EAA19}" type="parTrans" cxnId="{C4FEFA98-6001-4258-BF86-E85047985037}">
      <dgm:prSet/>
      <dgm:spPr/>
      <dgm:t>
        <a:bodyPr/>
        <a:lstStyle/>
        <a:p>
          <a:endParaRPr lang="es-GT"/>
        </a:p>
      </dgm:t>
    </dgm:pt>
    <dgm:pt modelId="{F2A0D873-D3A3-49FE-A36A-A9947AF45EC4}" type="sibTrans" cxnId="{C4FEFA98-6001-4258-BF86-E85047985037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GT"/>
        </a:p>
      </dgm:t>
    </dgm:pt>
    <dgm:pt modelId="{07598528-6D5F-4F9E-8A5C-A74B6735392A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endParaRPr lang="es-GT" dirty="0"/>
        </a:p>
      </dgm:t>
    </dgm:pt>
    <dgm:pt modelId="{1755C953-E855-444B-8D9E-7491E4D5C176}" type="parTrans" cxnId="{4BC19A06-3C67-4391-AB3B-8D4F8D58BE4D}">
      <dgm:prSet/>
      <dgm:spPr/>
      <dgm:t>
        <a:bodyPr/>
        <a:lstStyle/>
        <a:p>
          <a:endParaRPr lang="es-GT"/>
        </a:p>
      </dgm:t>
    </dgm:pt>
    <dgm:pt modelId="{742215AA-E699-4596-870D-966DAB7E3B2E}" type="sibTrans" cxnId="{4BC19A06-3C67-4391-AB3B-8D4F8D58BE4D}">
      <dgm:prSet/>
      <dgm:spPr/>
      <dgm:t>
        <a:bodyPr/>
        <a:lstStyle/>
        <a:p>
          <a:endParaRPr lang="es-GT"/>
        </a:p>
      </dgm:t>
    </dgm:pt>
    <dgm:pt modelId="{C79AE4CC-5222-4627-9E50-88272921C35A}">
      <dgm:prSet phldrT="[Texto]"/>
      <dgm:spPr>
        <a:solidFill>
          <a:srgbClr val="009AED"/>
        </a:solidFill>
      </dgm:spPr>
      <dgm:t>
        <a:bodyPr/>
        <a:lstStyle/>
        <a:p>
          <a:r>
            <a:rPr lang="es-GT" dirty="0"/>
            <a:t>Registro (Primera entrevista)</a:t>
          </a:r>
        </a:p>
      </dgm:t>
    </dgm:pt>
    <dgm:pt modelId="{D031E623-2767-4F49-A81B-20426225BEEB}" type="parTrans" cxnId="{BADCAFF5-B0EF-4D06-A9E1-6323FC8A4E3F}">
      <dgm:prSet/>
      <dgm:spPr/>
      <dgm:t>
        <a:bodyPr/>
        <a:lstStyle/>
        <a:p>
          <a:endParaRPr lang="es-GT"/>
        </a:p>
      </dgm:t>
    </dgm:pt>
    <dgm:pt modelId="{C90B0458-B50A-44EB-A143-CBF76D13BA1A}" type="sibTrans" cxnId="{BADCAFF5-B0EF-4D06-A9E1-6323FC8A4E3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GT"/>
        </a:p>
      </dgm:t>
    </dgm:pt>
    <dgm:pt modelId="{7C70F43D-9B9E-40F2-9892-F23C92E00361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endParaRPr lang="es-GT" dirty="0"/>
        </a:p>
      </dgm:t>
    </dgm:pt>
    <dgm:pt modelId="{206CE1E2-06AB-4686-9D0C-36FC6CA77D1A}" type="parTrans" cxnId="{5B7C6AEB-EEDA-4C33-B2F4-4F395B434BF7}">
      <dgm:prSet/>
      <dgm:spPr/>
      <dgm:t>
        <a:bodyPr/>
        <a:lstStyle/>
        <a:p>
          <a:endParaRPr lang="es-GT"/>
        </a:p>
      </dgm:t>
    </dgm:pt>
    <dgm:pt modelId="{2421EC57-A7E8-4706-B79B-27B69AFDE1E5}" type="sibTrans" cxnId="{5B7C6AEB-EEDA-4C33-B2F4-4F395B434BF7}">
      <dgm:prSet/>
      <dgm:spPr/>
      <dgm:t>
        <a:bodyPr/>
        <a:lstStyle/>
        <a:p>
          <a:endParaRPr lang="es-GT"/>
        </a:p>
      </dgm:t>
    </dgm:pt>
    <dgm:pt modelId="{188F0ECF-0F45-4560-911C-323173179956}">
      <dgm:prSet phldrT="[Texto]"/>
      <dgm:spPr>
        <a:solidFill>
          <a:srgbClr val="009AED"/>
        </a:solidFill>
      </dgm:spPr>
      <dgm:t>
        <a:bodyPr/>
        <a:lstStyle/>
        <a:p>
          <a:r>
            <a:rPr lang="es-GT" dirty="0"/>
            <a:t>Referencia interna</a:t>
          </a:r>
        </a:p>
      </dgm:t>
    </dgm:pt>
    <dgm:pt modelId="{9A23E125-75A5-41E5-8722-65B337CF3867}" type="parTrans" cxnId="{2269B784-480D-49B9-9A0E-BA9493E78825}">
      <dgm:prSet/>
      <dgm:spPr/>
      <dgm:t>
        <a:bodyPr/>
        <a:lstStyle/>
        <a:p>
          <a:endParaRPr lang="es-GT"/>
        </a:p>
      </dgm:t>
    </dgm:pt>
    <dgm:pt modelId="{DC3EF1A4-CC36-4BD0-A4F4-6FD191B18654}" type="sibTrans" cxnId="{2269B784-480D-49B9-9A0E-BA9493E78825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GT"/>
        </a:p>
      </dgm:t>
    </dgm:pt>
    <dgm:pt modelId="{FEEA6D79-09AB-45FC-8C83-D8B3424FE14A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endParaRPr lang="es-GT" dirty="0"/>
        </a:p>
      </dgm:t>
    </dgm:pt>
    <dgm:pt modelId="{41B12780-16F8-4465-AB64-4E9E17B25A44}" type="parTrans" cxnId="{55528D64-B90B-4A82-930C-12B64018F7A0}">
      <dgm:prSet/>
      <dgm:spPr/>
      <dgm:t>
        <a:bodyPr/>
        <a:lstStyle/>
        <a:p>
          <a:endParaRPr lang="es-GT"/>
        </a:p>
      </dgm:t>
    </dgm:pt>
    <dgm:pt modelId="{65335027-3856-4D5E-B937-2C8D05862298}" type="sibTrans" cxnId="{55528D64-B90B-4A82-930C-12B64018F7A0}">
      <dgm:prSet/>
      <dgm:spPr/>
      <dgm:t>
        <a:bodyPr/>
        <a:lstStyle/>
        <a:p>
          <a:endParaRPr lang="es-GT"/>
        </a:p>
      </dgm:t>
    </dgm:pt>
    <dgm:pt modelId="{735E355D-EB35-4F66-B2E5-FC6704F4CF58}">
      <dgm:prSet/>
      <dgm:spPr>
        <a:solidFill>
          <a:srgbClr val="009AED"/>
        </a:solidFill>
      </dgm:spPr>
      <dgm:t>
        <a:bodyPr/>
        <a:lstStyle/>
        <a:p>
          <a:r>
            <a:rPr lang="es-GT" dirty="0"/>
            <a:t>Acompañamiento</a:t>
          </a:r>
        </a:p>
      </dgm:t>
    </dgm:pt>
    <dgm:pt modelId="{AC5C8CFB-6CCF-45E7-969A-E907D508FECF}" type="parTrans" cxnId="{88EE0093-B144-4291-8331-3AD8117F2B44}">
      <dgm:prSet/>
      <dgm:spPr/>
      <dgm:t>
        <a:bodyPr/>
        <a:lstStyle/>
        <a:p>
          <a:endParaRPr lang="es-GT"/>
        </a:p>
      </dgm:t>
    </dgm:pt>
    <dgm:pt modelId="{2C477B1C-7ED4-48B7-80A7-11DE15218554}" type="sibTrans" cxnId="{88EE0093-B144-4291-8331-3AD8117F2B44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GT"/>
        </a:p>
      </dgm:t>
    </dgm:pt>
    <dgm:pt modelId="{947377A5-C414-4ED3-AA93-97E11B09FE9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GT" dirty="0"/>
            <a:t>Trabajo Social </a:t>
          </a:r>
        </a:p>
      </dgm:t>
    </dgm:pt>
    <dgm:pt modelId="{F12AD3AF-D2C3-4093-BE48-0EFE82905806}" type="parTrans" cxnId="{E41D3102-5B4C-4F7F-B48E-2D52FD743E38}">
      <dgm:prSet/>
      <dgm:spPr/>
      <dgm:t>
        <a:bodyPr/>
        <a:lstStyle/>
        <a:p>
          <a:endParaRPr lang="es-GT"/>
        </a:p>
      </dgm:t>
    </dgm:pt>
    <dgm:pt modelId="{8CE75AF1-4067-4C5C-BECD-6169D1F9E97F}" type="sibTrans" cxnId="{E41D3102-5B4C-4F7F-B48E-2D52FD743E38}">
      <dgm:prSet/>
      <dgm:spPr/>
      <dgm:t>
        <a:bodyPr/>
        <a:lstStyle/>
        <a:p>
          <a:endParaRPr lang="es-GT"/>
        </a:p>
      </dgm:t>
    </dgm:pt>
    <dgm:pt modelId="{CB395C8A-F598-47EF-B51D-0B65E9B29705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GT" dirty="0"/>
            <a:t>Psicología</a:t>
          </a:r>
        </a:p>
      </dgm:t>
    </dgm:pt>
    <dgm:pt modelId="{C8BBB23C-04C8-40E3-8469-F937F56F79E5}" type="parTrans" cxnId="{966CA9CA-DB09-4CC1-966C-247246A6622F}">
      <dgm:prSet/>
      <dgm:spPr/>
      <dgm:t>
        <a:bodyPr/>
        <a:lstStyle/>
        <a:p>
          <a:endParaRPr lang="es-GT"/>
        </a:p>
      </dgm:t>
    </dgm:pt>
    <dgm:pt modelId="{E515964C-2DFF-427B-9BA9-12D4A4062971}" type="sibTrans" cxnId="{966CA9CA-DB09-4CC1-966C-247246A6622F}">
      <dgm:prSet/>
      <dgm:spPr/>
      <dgm:t>
        <a:bodyPr/>
        <a:lstStyle/>
        <a:p>
          <a:endParaRPr lang="es-GT"/>
        </a:p>
      </dgm:t>
    </dgm:pt>
    <dgm:pt modelId="{8493ED48-55D7-4F4E-8223-E639296C3B61}">
      <dgm:prSet/>
      <dgm:spPr>
        <a:solidFill>
          <a:srgbClr val="009AED"/>
        </a:solidFill>
      </dgm:spPr>
      <dgm:t>
        <a:bodyPr/>
        <a:lstStyle/>
        <a:p>
          <a:r>
            <a:rPr lang="es-GT" dirty="0"/>
            <a:t>Derivación externa</a:t>
          </a:r>
        </a:p>
      </dgm:t>
    </dgm:pt>
    <dgm:pt modelId="{A3799F24-BB91-4929-899F-2EFF786AF754}" type="parTrans" cxnId="{80B5AC08-CCFA-4472-A3B9-45159E152CCC}">
      <dgm:prSet/>
      <dgm:spPr/>
      <dgm:t>
        <a:bodyPr/>
        <a:lstStyle/>
        <a:p>
          <a:endParaRPr lang="es-GT"/>
        </a:p>
      </dgm:t>
    </dgm:pt>
    <dgm:pt modelId="{591052CB-5D5B-476D-BBFB-989C31F11818}" type="sibTrans" cxnId="{80B5AC08-CCFA-4472-A3B9-45159E152CCC}">
      <dgm:prSet/>
      <dgm:spPr/>
      <dgm:t>
        <a:bodyPr/>
        <a:lstStyle/>
        <a:p>
          <a:endParaRPr lang="es-GT"/>
        </a:p>
      </dgm:t>
    </dgm:pt>
    <dgm:pt modelId="{2AEBD822-8BA6-4E1D-AB6A-7F3F0A93DD0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GT" dirty="0"/>
            <a:t>Socios de la RNP</a:t>
          </a:r>
        </a:p>
      </dgm:t>
    </dgm:pt>
    <dgm:pt modelId="{9733DB83-2EF8-481C-AEDD-DE43817ED760}" type="parTrans" cxnId="{CB94A63E-92C0-40E3-91D4-0CDB66B99E3A}">
      <dgm:prSet/>
      <dgm:spPr/>
      <dgm:t>
        <a:bodyPr/>
        <a:lstStyle/>
        <a:p>
          <a:endParaRPr lang="es-GT"/>
        </a:p>
      </dgm:t>
    </dgm:pt>
    <dgm:pt modelId="{E074764A-1570-407A-958F-922800F3485D}" type="sibTrans" cxnId="{CB94A63E-92C0-40E3-91D4-0CDB66B99E3A}">
      <dgm:prSet/>
      <dgm:spPr/>
      <dgm:t>
        <a:bodyPr/>
        <a:lstStyle/>
        <a:p>
          <a:endParaRPr lang="es-GT"/>
        </a:p>
      </dgm:t>
    </dgm:pt>
    <dgm:pt modelId="{1016D2D0-98E6-46DD-B84D-D5D969175DD7}" type="pres">
      <dgm:prSet presAssocID="{FAA8F5C6-0589-4284-8086-126810874F68}" presName="Name0" presStyleCnt="0">
        <dgm:presLayoutVars>
          <dgm:dir/>
          <dgm:animLvl val="lvl"/>
          <dgm:resizeHandles val="exact"/>
        </dgm:presLayoutVars>
      </dgm:prSet>
      <dgm:spPr/>
    </dgm:pt>
    <dgm:pt modelId="{6F303D75-12BB-4832-86E8-77F08DD8EE9F}" type="pres">
      <dgm:prSet presAssocID="{FAA8F5C6-0589-4284-8086-126810874F68}" presName="tSp" presStyleCnt="0"/>
      <dgm:spPr/>
    </dgm:pt>
    <dgm:pt modelId="{434BAA66-4EE6-4255-A54C-9A1C088E9B2C}" type="pres">
      <dgm:prSet presAssocID="{FAA8F5C6-0589-4284-8086-126810874F68}" presName="bSp" presStyleCnt="0"/>
      <dgm:spPr/>
    </dgm:pt>
    <dgm:pt modelId="{6FD4AFFA-3DB4-47C4-93DB-8F2183F36A58}" type="pres">
      <dgm:prSet presAssocID="{FAA8F5C6-0589-4284-8086-126810874F68}" presName="process" presStyleCnt="0"/>
      <dgm:spPr/>
    </dgm:pt>
    <dgm:pt modelId="{4E2478E7-3193-453A-B7FA-CA7DEDFC8E6C}" type="pres">
      <dgm:prSet presAssocID="{C532839B-E08C-4B0E-9466-78FCB411411D}" presName="composite1" presStyleCnt="0"/>
      <dgm:spPr/>
    </dgm:pt>
    <dgm:pt modelId="{FA8BB294-2309-4BF8-9E56-022B2FACD381}" type="pres">
      <dgm:prSet presAssocID="{C532839B-E08C-4B0E-9466-78FCB411411D}" presName="dummyNode1" presStyleLbl="node1" presStyleIdx="0" presStyleCnt="5"/>
      <dgm:spPr/>
    </dgm:pt>
    <dgm:pt modelId="{1B0C32E2-6F8A-419A-AB51-0951180B9432}" type="pres">
      <dgm:prSet presAssocID="{C532839B-E08C-4B0E-9466-78FCB411411D}" presName="childNode1" presStyleLbl="bgAcc1" presStyleIdx="0" presStyleCnt="5">
        <dgm:presLayoutVars>
          <dgm:bulletEnabled val="1"/>
        </dgm:presLayoutVars>
      </dgm:prSet>
      <dgm:spPr/>
    </dgm:pt>
    <dgm:pt modelId="{68660C17-40CB-4F8B-B412-FB8E6CAD8F77}" type="pres">
      <dgm:prSet presAssocID="{C532839B-E08C-4B0E-9466-78FCB411411D}" presName="childNode1tx" presStyleLbl="bgAcc1" presStyleIdx="0" presStyleCnt="5">
        <dgm:presLayoutVars>
          <dgm:bulletEnabled val="1"/>
        </dgm:presLayoutVars>
      </dgm:prSet>
      <dgm:spPr/>
    </dgm:pt>
    <dgm:pt modelId="{3A9CBA5E-73F3-4A8E-90D3-D97EBBFACA3D}" type="pres">
      <dgm:prSet presAssocID="{C532839B-E08C-4B0E-9466-78FCB411411D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97D6DE7F-B656-42B3-BEC3-ECB7DC85A537}" type="pres">
      <dgm:prSet presAssocID="{C532839B-E08C-4B0E-9466-78FCB411411D}" presName="connSite1" presStyleCnt="0"/>
      <dgm:spPr/>
    </dgm:pt>
    <dgm:pt modelId="{1258F317-7236-4CE2-B1AD-7518F9163F3E}" type="pres">
      <dgm:prSet presAssocID="{F2A0D873-D3A3-49FE-A36A-A9947AF45EC4}" presName="Name9" presStyleLbl="sibTrans2D1" presStyleIdx="0" presStyleCnt="4"/>
      <dgm:spPr/>
    </dgm:pt>
    <dgm:pt modelId="{A4D1C566-64CA-4128-95D1-E08C4DD674AE}" type="pres">
      <dgm:prSet presAssocID="{C79AE4CC-5222-4627-9E50-88272921C35A}" presName="composite2" presStyleCnt="0"/>
      <dgm:spPr/>
    </dgm:pt>
    <dgm:pt modelId="{096E01E3-F600-4AD9-A93C-BB62EDCFB631}" type="pres">
      <dgm:prSet presAssocID="{C79AE4CC-5222-4627-9E50-88272921C35A}" presName="dummyNode2" presStyleLbl="node1" presStyleIdx="0" presStyleCnt="5"/>
      <dgm:spPr/>
    </dgm:pt>
    <dgm:pt modelId="{694B001A-15F5-41FF-B3CA-EEF350651FEE}" type="pres">
      <dgm:prSet presAssocID="{C79AE4CC-5222-4627-9E50-88272921C35A}" presName="childNode2" presStyleLbl="bgAcc1" presStyleIdx="1" presStyleCnt="5">
        <dgm:presLayoutVars>
          <dgm:bulletEnabled val="1"/>
        </dgm:presLayoutVars>
      </dgm:prSet>
      <dgm:spPr/>
    </dgm:pt>
    <dgm:pt modelId="{644EBEDF-2EB1-4FD6-87E3-453344143FBA}" type="pres">
      <dgm:prSet presAssocID="{C79AE4CC-5222-4627-9E50-88272921C35A}" presName="childNode2tx" presStyleLbl="bgAcc1" presStyleIdx="1" presStyleCnt="5">
        <dgm:presLayoutVars>
          <dgm:bulletEnabled val="1"/>
        </dgm:presLayoutVars>
      </dgm:prSet>
      <dgm:spPr/>
    </dgm:pt>
    <dgm:pt modelId="{A09D2E65-A54A-4B4C-807A-C0AD80280D3F}" type="pres">
      <dgm:prSet presAssocID="{C79AE4CC-5222-4627-9E50-88272921C35A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C54814AA-B560-4E10-A5AB-CAFAB46E980F}" type="pres">
      <dgm:prSet presAssocID="{C79AE4CC-5222-4627-9E50-88272921C35A}" presName="connSite2" presStyleCnt="0"/>
      <dgm:spPr/>
    </dgm:pt>
    <dgm:pt modelId="{7C9C2C0E-C56A-490B-BCA2-051D334D47A3}" type="pres">
      <dgm:prSet presAssocID="{C90B0458-B50A-44EB-A143-CBF76D13BA1A}" presName="Name18" presStyleLbl="sibTrans2D1" presStyleIdx="1" presStyleCnt="4"/>
      <dgm:spPr/>
    </dgm:pt>
    <dgm:pt modelId="{DAF9C7D9-D5E7-44ED-A4B3-7F6D30A7BEF3}" type="pres">
      <dgm:prSet presAssocID="{188F0ECF-0F45-4560-911C-323173179956}" presName="composite1" presStyleCnt="0"/>
      <dgm:spPr/>
    </dgm:pt>
    <dgm:pt modelId="{828464FB-BCED-4B65-A232-BD13D3BF60E5}" type="pres">
      <dgm:prSet presAssocID="{188F0ECF-0F45-4560-911C-323173179956}" presName="dummyNode1" presStyleLbl="node1" presStyleIdx="1" presStyleCnt="5"/>
      <dgm:spPr/>
    </dgm:pt>
    <dgm:pt modelId="{0895B1E2-1D82-4479-8075-CE28668734E4}" type="pres">
      <dgm:prSet presAssocID="{188F0ECF-0F45-4560-911C-323173179956}" presName="childNode1" presStyleLbl="bgAcc1" presStyleIdx="2" presStyleCnt="5">
        <dgm:presLayoutVars>
          <dgm:bulletEnabled val="1"/>
        </dgm:presLayoutVars>
      </dgm:prSet>
      <dgm:spPr/>
    </dgm:pt>
    <dgm:pt modelId="{8F107209-E4D2-49A7-9B63-C65672F0668D}" type="pres">
      <dgm:prSet presAssocID="{188F0ECF-0F45-4560-911C-323173179956}" presName="childNode1tx" presStyleLbl="bgAcc1" presStyleIdx="2" presStyleCnt="5">
        <dgm:presLayoutVars>
          <dgm:bulletEnabled val="1"/>
        </dgm:presLayoutVars>
      </dgm:prSet>
      <dgm:spPr/>
    </dgm:pt>
    <dgm:pt modelId="{544DBDF7-00C2-4839-8ACD-E83957DF5E4D}" type="pres">
      <dgm:prSet presAssocID="{188F0ECF-0F45-4560-911C-323173179956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F5DF1067-75E6-4479-B0D5-810F884FF923}" type="pres">
      <dgm:prSet presAssocID="{188F0ECF-0F45-4560-911C-323173179956}" presName="connSite1" presStyleCnt="0"/>
      <dgm:spPr/>
    </dgm:pt>
    <dgm:pt modelId="{9ED84EE6-DD97-4591-A315-673531AA2EE8}" type="pres">
      <dgm:prSet presAssocID="{DC3EF1A4-CC36-4BD0-A4F4-6FD191B18654}" presName="Name9" presStyleLbl="sibTrans2D1" presStyleIdx="2" presStyleCnt="4"/>
      <dgm:spPr/>
    </dgm:pt>
    <dgm:pt modelId="{C9C62D15-8EC0-435D-B2FB-7517ABBFCC09}" type="pres">
      <dgm:prSet presAssocID="{735E355D-EB35-4F66-B2E5-FC6704F4CF58}" presName="composite2" presStyleCnt="0"/>
      <dgm:spPr/>
    </dgm:pt>
    <dgm:pt modelId="{8C53454F-3936-4100-B079-82A9E7227E95}" type="pres">
      <dgm:prSet presAssocID="{735E355D-EB35-4F66-B2E5-FC6704F4CF58}" presName="dummyNode2" presStyleLbl="node1" presStyleIdx="2" presStyleCnt="5"/>
      <dgm:spPr/>
    </dgm:pt>
    <dgm:pt modelId="{E3918D51-B458-4FE5-AB51-A94E65C8F687}" type="pres">
      <dgm:prSet presAssocID="{735E355D-EB35-4F66-B2E5-FC6704F4CF58}" presName="childNode2" presStyleLbl="bgAcc1" presStyleIdx="3" presStyleCnt="5">
        <dgm:presLayoutVars>
          <dgm:bulletEnabled val="1"/>
        </dgm:presLayoutVars>
      </dgm:prSet>
      <dgm:spPr/>
    </dgm:pt>
    <dgm:pt modelId="{BBDADDE7-FCFB-4B38-A724-2CFAF88C8B32}" type="pres">
      <dgm:prSet presAssocID="{735E355D-EB35-4F66-B2E5-FC6704F4CF58}" presName="childNode2tx" presStyleLbl="bgAcc1" presStyleIdx="3" presStyleCnt="5">
        <dgm:presLayoutVars>
          <dgm:bulletEnabled val="1"/>
        </dgm:presLayoutVars>
      </dgm:prSet>
      <dgm:spPr/>
    </dgm:pt>
    <dgm:pt modelId="{6B57855D-C104-4681-B934-1D04E1150F0B}" type="pres">
      <dgm:prSet presAssocID="{735E355D-EB35-4F66-B2E5-FC6704F4CF58}" presName="parentNode2" presStyleLbl="node1" presStyleIdx="3" presStyleCnt="5" custScaleX="125934">
        <dgm:presLayoutVars>
          <dgm:chMax val="0"/>
          <dgm:bulletEnabled val="1"/>
        </dgm:presLayoutVars>
      </dgm:prSet>
      <dgm:spPr/>
    </dgm:pt>
    <dgm:pt modelId="{F546F1EA-5940-4EEC-9FD9-F411312206D3}" type="pres">
      <dgm:prSet presAssocID="{735E355D-EB35-4F66-B2E5-FC6704F4CF58}" presName="connSite2" presStyleCnt="0"/>
      <dgm:spPr/>
    </dgm:pt>
    <dgm:pt modelId="{857AFAE1-D747-46F6-93A4-0EC3978D6CB8}" type="pres">
      <dgm:prSet presAssocID="{2C477B1C-7ED4-48B7-80A7-11DE15218554}" presName="Name18" presStyleLbl="sibTrans2D1" presStyleIdx="3" presStyleCnt="4"/>
      <dgm:spPr/>
    </dgm:pt>
    <dgm:pt modelId="{568AA503-88F7-4129-A73E-D2219D18817F}" type="pres">
      <dgm:prSet presAssocID="{8493ED48-55D7-4F4E-8223-E639296C3B61}" presName="composite1" presStyleCnt="0"/>
      <dgm:spPr/>
    </dgm:pt>
    <dgm:pt modelId="{C5E26C56-BF5C-471A-B746-9420A0C4AE92}" type="pres">
      <dgm:prSet presAssocID="{8493ED48-55D7-4F4E-8223-E639296C3B61}" presName="dummyNode1" presStyleLbl="node1" presStyleIdx="3" presStyleCnt="5"/>
      <dgm:spPr/>
    </dgm:pt>
    <dgm:pt modelId="{F6600F7E-23F0-4EBD-8660-AB970EC8A37C}" type="pres">
      <dgm:prSet presAssocID="{8493ED48-55D7-4F4E-8223-E639296C3B61}" presName="childNode1" presStyleLbl="bgAcc1" presStyleIdx="4" presStyleCnt="5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70B6FBF6-D403-48BE-A92C-6A4FF95FB761}" type="pres">
      <dgm:prSet presAssocID="{8493ED48-55D7-4F4E-8223-E639296C3B61}" presName="childNode1tx" presStyleLbl="bgAcc1" presStyleIdx="4" presStyleCnt="5">
        <dgm:presLayoutVars>
          <dgm:bulletEnabled val="1"/>
        </dgm:presLayoutVars>
      </dgm:prSet>
      <dgm:spPr/>
    </dgm:pt>
    <dgm:pt modelId="{4678C5D2-592F-41DD-912D-0EA3F7311781}" type="pres">
      <dgm:prSet presAssocID="{8493ED48-55D7-4F4E-8223-E639296C3B61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3E61794E-6E3E-4BE7-903B-F2A2CE1350BD}" type="pres">
      <dgm:prSet presAssocID="{8493ED48-55D7-4F4E-8223-E639296C3B61}" presName="connSite1" presStyleCnt="0"/>
      <dgm:spPr/>
    </dgm:pt>
  </dgm:ptLst>
  <dgm:cxnLst>
    <dgm:cxn modelId="{3421D200-A735-4B75-9662-86BAF43C0146}" type="presOf" srcId="{07598528-6D5F-4F9E-8A5C-A74B6735392A}" destId="{1B0C32E2-6F8A-419A-AB51-0951180B9432}" srcOrd="0" destOrd="0" presId="urn:microsoft.com/office/officeart/2005/8/layout/hProcess4"/>
    <dgm:cxn modelId="{34F6DE01-0516-4603-95EA-9797F1007BB7}" type="presOf" srcId="{188F0ECF-0F45-4560-911C-323173179956}" destId="{544DBDF7-00C2-4839-8ACD-E83957DF5E4D}" srcOrd="0" destOrd="0" presId="urn:microsoft.com/office/officeart/2005/8/layout/hProcess4"/>
    <dgm:cxn modelId="{E41D3102-5B4C-4F7F-B48E-2D52FD743E38}" srcId="{735E355D-EB35-4F66-B2E5-FC6704F4CF58}" destId="{947377A5-C414-4ED3-AA93-97E11B09FE94}" srcOrd="0" destOrd="0" parTransId="{F12AD3AF-D2C3-4093-BE48-0EFE82905806}" sibTransId="{8CE75AF1-4067-4C5C-BECD-6169D1F9E97F}"/>
    <dgm:cxn modelId="{4E99FE04-1FAD-417E-8770-7ECD784E5E30}" type="presOf" srcId="{8493ED48-55D7-4F4E-8223-E639296C3B61}" destId="{4678C5D2-592F-41DD-912D-0EA3F7311781}" srcOrd="0" destOrd="0" presId="urn:microsoft.com/office/officeart/2005/8/layout/hProcess4"/>
    <dgm:cxn modelId="{4BC19A06-3C67-4391-AB3B-8D4F8D58BE4D}" srcId="{C532839B-E08C-4B0E-9466-78FCB411411D}" destId="{07598528-6D5F-4F9E-8A5C-A74B6735392A}" srcOrd="0" destOrd="0" parTransId="{1755C953-E855-444B-8D9E-7491E4D5C176}" sibTransId="{742215AA-E699-4596-870D-966DAB7E3B2E}"/>
    <dgm:cxn modelId="{80B5AC08-CCFA-4472-A3B9-45159E152CCC}" srcId="{FAA8F5C6-0589-4284-8086-126810874F68}" destId="{8493ED48-55D7-4F4E-8223-E639296C3B61}" srcOrd="4" destOrd="0" parTransId="{A3799F24-BB91-4929-899F-2EFF786AF754}" sibTransId="{591052CB-5D5B-476D-BBFB-989C31F11818}"/>
    <dgm:cxn modelId="{8CB94109-AB19-45C2-A6BC-6B2B476FD440}" type="presOf" srcId="{2AEBD822-8BA6-4E1D-AB6A-7F3F0A93DD04}" destId="{F6600F7E-23F0-4EBD-8660-AB970EC8A37C}" srcOrd="0" destOrd="0" presId="urn:microsoft.com/office/officeart/2005/8/layout/hProcess4"/>
    <dgm:cxn modelId="{FA570A28-04DA-44CE-883E-B49220394800}" type="presOf" srcId="{FEEA6D79-09AB-45FC-8C83-D8B3424FE14A}" destId="{0895B1E2-1D82-4479-8075-CE28668734E4}" srcOrd="0" destOrd="0" presId="urn:microsoft.com/office/officeart/2005/8/layout/hProcess4"/>
    <dgm:cxn modelId="{7688372A-01EA-428D-AE00-DB9209FDCC38}" type="presOf" srcId="{947377A5-C414-4ED3-AA93-97E11B09FE94}" destId="{BBDADDE7-FCFB-4B38-A724-2CFAF88C8B32}" srcOrd="1" destOrd="0" presId="urn:microsoft.com/office/officeart/2005/8/layout/hProcess4"/>
    <dgm:cxn modelId="{CB94A63E-92C0-40E3-91D4-0CDB66B99E3A}" srcId="{8493ED48-55D7-4F4E-8223-E639296C3B61}" destId="{2AEBD822-8BA6-4E1D-AB6A-7F3F0A93DD04}" srcOrd="0" destOrd="0" parTransId="{9733DB83-2EF8-481C-AEDD-DE43817ED760}" sibTransId="{E074764A-1570-407A-958F-922800F3485D}"/>
    <dgm:cxn modelId="{BBBA425C-39F6-4BE0-8DD7-26A0BDE90B18}" type="presOf" srcId="{C79AE4CC-5222-4627-9E50-88272921C35A}" destId="{A09D2E65-A54A-4B4C-807A-C0AD80280D3F}" srcOrd="0" destOrd="0" presId="urn:microsoft.com/office/officeart/2005/8/layout/hProcess4"/>
    <dgm:cxn modelId="{913CF460-555E-4360-B244-83D918B5659A}" type="presOf" srcId="{FAA8F5C6-0589-4284-8086-126810874F68}" destId="{1016D2D0-98E6-46DD-B84D-D5D969175DD7}" srcOrd="0" destOrd="0" presId="urn:microsoft.com/office/officeart/2005/8/layout/hProcess4"/>
    <dgm:cxn modelId="{55528D64-B90B-4A82-930C-12B64018F7A0}" srcId="{188F0ECF-0F45-4560-911C-323173179956}" destId="{FEEA6D79-09AB-45FC-8C83-D8B3424FE14A}" srcOrd="0" destOrd="0" parTransId="{41B12780-16F8-4465-AB64-4E9E17B25A44}" sibTransId="{65335027-3856-4D5E-B937-2C8D05862298}"/>
    <dgm:cxn modelId="{6EFED16A-F06F-4365-9A6F-2545EFB44585}" type="presOf" srcId="{07598528-6D5F-4F9E-8A5C-A74B6735392A}" destId="{68660C17-40CB-4F8B-B412-FB8E6CAD8F77}" srcOrd="1" destOrd="0" presId="urn:microsoft.com/office/officeart/2005/8/layout/hProcess4"/>
    <dgm:cxn modelId="{DEF54E50-EA4E-44E3-AA53-B4472B552BBD}" type="presOf" srcId="{7C70F43D-9B9E-40F2-9892-F23C92E00361}" destId="{694B001A-15F5-41FF-B3CA-EEF350651FEE}" srcOrd="0" destOrd="0" presId="urn:microsoft.com/office/officeart/2005/8/layout/hProcess4"/>
    <dgm:cxn modelId="{C4D6897C-2914-475E-8566-4CEB0FE16313}" type="presOf" srcId="{7C70F43D-9B9E-40F2-9892-F23C92E00361}" destId="{644EBEDF-2EB1-4FD6-87E3-453344143FBA}" srcOrd="1" destOrd="0" presId="urn:microsoft.com/office/officeart/2005/8/layout/hProcess4"/>
    <dgm:cxn modelId="{6396B77D-8DB6-4E8C-A27D-8388B4674B0B}" type="presOf" srcId="{CB395C8A-F598-47EF-B51D-0B65E9B29705}" destId="{E3918D51-B458-4FE5-AB51-A94E65C8F687}" srcOrd="0" destOrd="1" presId="urn:microsoft.com/office/officeart/2005/8/layout/hProcess4"/>
    <dgm:cxn modelId="{2269B784-480D-49B9-9A0E-BA9493E78825}" srcId="{FAA8F5C6-0589-4284-8086-126810874F68}" destId="{188F0ECF-0F45-4560-911C-323173179956}" srcOrd="2" destOrd="0" parTransId="{9A23E125-75A5-41E5-8722-65B337CF3867}" sibTransId="{DC3EF1A4-CC36-4BD0-A4F4-6FD191B18654}"/>
    <dgm:cxn modelId="{C552AC88-FEFF-4DEB-B410-1364BFC0A853}" type="presOf" srcId="{C532839B-E08C-4B0E-9466-78FCB411411D}" destId="{3A9CBA5E-73F3-4A8E-90D3-D97EBBFACA3D}" srcOrd="0" destOrd="0" presId="urn:microsoft.com/office/officeart/2005/8/layout/hProcess4"/>
    <dgm:cxn modelId="{5D26B98F-281B-42A1-B9D6-7D35AD53B22B}" type="presOf" srcId="{2C477B1C-7ED4-48B7-80A7-11DE15218554}" destId="{857AFAE1-D747-46F6-93A4-0EC3978D6CB8}" srcOrd="0" destOrd="0" presId="urn:microsoft.com/office/officeart/2005/8/layout/hProcess4"/>
    <dgm:cxn modelId="{88EE0093-B144-4291-8331-3AD8117F2B44}" srcId="{FAA8F5C6-0589-4284-8086-126810874F68}" destId="{735E355D-EB35-4F66-B2E5-FC6704F4CF58}" srcOrd="3" destOrd="0" parTransId="{AC5C8CFB-6CCF-45E7-969A-E907D508FECF}" sibTransId="{2C477B1C-7ED4-48B7-80A7-11DE15218554}"/>
    <dgm:cxn modelId="{0DBC6297-0ACD-4FA6-8E6A-976419CC2FE5}" type="presOf" srcId="{CB395C8A-F598-47EF-B51D-0B65E9B29705}" destId="{BBDADDE7-FCFB-4B38-A724-2CFAF88C8B32}" srcOrd="1" destOrd="1" presId="urn:microsoft.com/office/officeart/2005/8/layout/hProcess4"/>
    <dgm:cxn modelId="{42B12298-EFBF-4FBD-8D9F-6401CFF7017F}" type="presOf" srcId="{FEEA6D79-09AB-45FC-8C83-D8B3424FE14A}" destId="{8F107209-E4D2-49A7-9B63-C65672F0668D}" srcOrd="1" destOrd="0" presId="urn:microsoft.com/office/officeart/2005/8/layout/hProcess4"/>
    <dgm:cxn modelId="{C4FEFA98-6001-4258-BF86-E85047985037}" srcId="{FAA8F5C6-0589-4284-8086-126810874F68}" destId="{C532839B-E08C-4B0E-9466-78FCB411411D}" srcOrd="0" destOrd="0" parTransId="{34021B66-B6DF-4AD8-A5A9-6C1A301EAA19}" sibTransId="{F2A0D873-D3A3-49FE-A36A-A9947AF45EC4}"/>
    <dgm:cxn modelId="{DDEB77A1-7B0D-41A5-8E48-E341E7D04836}" type="presOf" srcId="{2AEBD822-8BA6-4E1D-AB6A-7F3F0A93DD04}" destId="{70B6FBF6-D403-48BE-A92C-6A4FF95FB761}" srcOrd="1" destOrd="0" presId="urn:microsoft.com/office/officeart/2005/8/layout/hProcess4"/>
    <dgm:cxn modelId="{828D7CB0-4CAC-416E-8090-8CEED7BDB8AC}" type="presOf" srcId="{F2A0D873-D3A3-49FE-A36A-A9947AF45EC4}" destId="{1258F317-7236-4CE2-B1AD-7518F9163F3E}" srcOrd="0" destOrd="0" presId="urn:microsoft.com/office/officeart/2005/8/layout/hProcess4"/>
    <dgm:cxn modelId="{AAA3F3B2-CBE3-4784-AC6B-6024D7C3D96D}" type="presOf" srcId="{C90B0458-B50A-44EB-A143-CBF76D13BA1A}" destId="{7C9C2C0E-C56A-490B-BCA2-051D334D47A3}" srcOrd="0" destOrd="0" presId="urn:microsoft.com/office/officeart/2005/8/layout/hProcess4"/>
    <dgm:cxn modelId="{B7F5ABC1-AD21-4045-9F38-F18C8D5C6D05}" type="presOf" srcId="{735E355D-EB35-4F66-B2E5-FC6704F4CF58}" destId="{6B57855D-C104-4681-B934-1D04E1150F0B}" srcOrd="0" destOrd="0" presId="urn:microsoft.com/office/officeart/2005/8/layout/hProcess4"/>
    <dgm:cxn modelId="{966CA9CA-DB09-4CC1-966C-247246A6622F}" srcId="{735E355D-EB35-4F66-B2E5-FC6704F4CF58}" destId="{CB395C8A-F598-47EF-B51D-0B65E9B29705}" srcOrd="1" destOrd="0" parTransId="{C8BBB23C-04C8-40E3-8469-F937F56F79E5}" sibTransId="{E515964C-2DFF-427B-9BA9-12D4A4062971}"/>
    <dgm:cxn modelId="{005770D6-71F0-4516-AEB4-75D280BF1A4C}" type="presOf" srcId="{DC3EF1A4-CC36-4BD0-A4F4-6FD191B18654}" destId="{9ED84EE6-DD97-4591-A315-673531AA2EE8}" srcOrd="0" destOrd="0" presId="urn:microsoft.com/office/officeart/2005/8/layout/hProcess4"/>
    <dgm:cxn modelId="{5B7C6AEB-EEDA-4C33-B2F4-4F395B434BF7}" srcId="{C79AE4CC-5222-4627-9E50-88272921C35A}" destId="{7C70F43D-9B9E-40F2-9892-F23C92E00361}" srcOrd="0" destOrd="0" parTransId="{206CE1E2-06AB-4686-9D0C-36FC6CA77D1A}" sibTransId="{2421EC57-A7E8-4706-B79B-27B69AFDE1E5}"/>
    <dgm:cxn modelId="{E2C987F2-1A0F-4605-AD1A-6162BF5EA3D8}" type="presOf" srcId="{947377A5-C414-4ED3-AA93-97E11B09FE94}" destId="{E3918D51-B458-4FE5-AB51-A94E65C8F687}" srcOrd="0" destOrd="0" presId="urn:microsoft.com/office/officeart/2005/8/layout/hProcess4"/>
    <dgm:cxn modelId="{BADCAFF5-B0EF-4D06-A9E1-6323FC8A4E3F}" srcId="{FAA8F5C6-0589-4284-8086-126810874F68}" destId="{C79AE4CC-5222-4627-9E50-88272921C35A}" srcOrd="1" destOrd="0" parTransId="{D031E623-2767-4F49-A81B-20426225BEEB}" sibTransId="{C90B0458-B50A-44EB-A143-CBF76D13BA1A}"/>
    <dgm:cxn modelId="{757895B2-C9BF-43E1-8E95-D6FE01D24255}" type="presParOf" srcId="{1016D2D0-98E6-46DD-B84D-D5D969175DD7}" destId="{6F303D75-12BB-4832-86E8-77F08DD8EE9F}" srcOrd="0" destOrd="0" presId="urn:microsoft.com/office/officeart/2005/8/layout/hProcess4"/>
    <dgm:cxn modelId="{BFFE26A3-12D5-4479-BE1A-20371DC4DDAD}" type="presParOf" srcId="{1016D2D0-98E6-46DD-B84D-D5D969175DD7}" destId="{434BAA66-4EE6-4255-A54C-9A1C088E9B2C}" srcOrd="1" destOrd="0" presId="urn:microsoft.com/office/officeart/2005/8/layout/hProcess4"/>
    <dgm:cxn modelId="{05EC7FF9-AE15-4232-B6D1-8C5B83D3CBE3}" type="presParOf" srcId="{1016D2D0-98E6-46DD-B84D-D5D969175DD7}" destId="{6FD4AFFA-3DB4-47C4-93DB-8F2183F36A58}" srcOrd="2" destOrd="0" presId="urn:microsoft.com/office/officeart/2005/8/layout/hProcess4"/>
    <dgm:cxn modelId="{F123A7AB-6B74-4825-9B49-04160B335988}" type="presParOf" srcId="{6FD4AFFA-3DB4-47C4-93DB-8F2183F36A58}" destId="{4E2478E7-3193-453A-B7FA-CA7DEDFC8E6C}" srcOrd="0" destOrd="0" presId="urn:microsoft.com/office/officeart/2005/8/layout/hProcess4"/>
    <dgm:cxn modelId="{61C819E1-4B5C-4CB9-ABCC-630F7421C947}" type="presParOf" srcId="{4E2478E7-3193-453A-B7FA-CA7DEDFC8E6C}" destId="{FA8BB294-2309-4BF8-9E56-022B2FACD381}" srcOrd="0" destOrd="0" presId="urn:microsoft.com/office/officeart/2005/8/layout/hProcess4"/>
    <dgm:cxn modelId="{E33128B1-D314-49C4-9AE4-DF665647E6AB}" type="presParOf" srcId="{4E2478E7-3193-453A-B7FA-CA7DEDFC8E6C}" destId="{1B0C32E2-6F8A-419A-AB51-0951180B9432}" srcOrd="1" destOrd="0" presId="urn:microsoft.com/office/officeart/2005/8/layout/hProcess4"/>
    <dgm:cxn modelId="{5A7C52D6-FB02-4CDB-80AA-BF29773AB3E1}" type="presParOf" srcId="{4E2478E7-3193-453A-B7FA-CA7DEDFC8E6C}" destId="{68660C17-40CB-4F8B-B412-FB8E6CAD8F77}" srcOrd="2" destOrd="0" presId="urn:microsoft.com/office/officeart/2005/8/layout/hProcess4"/>
    <dgm:cxn modelId="{A35C0E69-FE38-4F55-A870-570D8E9AA417}" type="presParOf" srcId="{4E2478E7-3193-453A-B7FA-CA7DEDFC8E6C}" destId="{3A9CBA5E-73F3-4A8E-90D3-D97EBBFACA3D}" srcOrd="3" destOrd="0" presId="urn:microsoft.com/office/officeart/2005/8/layout/hProcess4"/>
    <dgm:cxn modelId="{DDF1ED55-8E8A-4F3B-B2B4-219FA83BFFB2}" type="presParOf" srcId="{4E2478E7-3193-453A-B7FA-CA7DEDFC8E6C}" destId="{97D6DE7F-B656-42B3-BEC3-ECB7DC85A537}" srcOrd="4" destOrd="0" presId="urn:microsoft.com/office/officeart/2005/8/layout/hProcess4"/>
    <dgm:cxn modelId="{57B6535F-AAEB-4C9E-9C17-13F2C8C6FE30}" type="presParOf" srcId="{6FD4AFFA-3DB4-47C4-93DB-8F2183F36A58}" destId="{1258F317-7236-4CE2-B1AD-7518F9163F3E}" srcOrd="1" destOrd="0" presId="urn:microsoft.com/office/officeart/2005/8/layout/hProcess4"/>
    <dgm:cxn modelId="{2100CDD8-7F18-4729-A017-890890642AB2}" type="presParOf" srcId="{6FD4AFFA-3DB4-47C4-93DB-8F2183F36A58}" destId="{A4D1C566-64CA-4128-95D1-E08C4DD674AE}" srcOrd="2" destOrd="0" presId="urn:microsoft.com/office/officeart/2005/8/layout/hProcess4"/>
    <dgm:cxn modelId="{A617D0F8-1348-49E1-8037-F7FACE2442D3}" type="presParOf" srcId="{A4D1C566-64CA-4128-95D1-E08C4DD674AE}" destId="{096E01E3-F600-4AD9-A93C-BB62EDCFB631}" srcOrd="0" destOrd="0" presId="urn:microsoft.com/office/officeart/2005/8/layout/hProcess4"/>
    <dgm:cxn modelId="{D5B8AD61-4096-45BF-98E8-32625BACEF63}" type="presParOf" srcId="{A4D1C566-64CA-4128-95D1-E08C4DD674AE}" destId="{694B001A-15F5-41FF-B3CA-EEF350651FEE}" srcOrd="1" destOrd="0" presId="urn:microsoft.com/office/officeart/2005/8/layout/hProcess4"/>
    <dgm:cxn modelId="{01CD8154-7546-415B-B40F-743845A8AB5E}" type="presParOf" srcId="{A4D1C566-64CA-4128-95D1-E08C4DD674AE}" destId="{644EBEDF-2EB1-4FD6-87E3-453344143FBA}" srcOrd="2" destOrd="0" presId="urn:microsoft.com/office/officeart/2005/8/layout/hProcess4"/>
    <dgm:cxn modelId="{D838A243-F7F6-403C-84D3-0747803D52C6}" type="presParOf" srcId="{A4D1C566-64CA-4128-95D1-E08C4DD674AE}" destId="{A09D2E65-A54A-4B4C-807A-C0AD80280D3F}" srcOrd="3" destOrd="0" presId="urn:microsoft.com/office/officeart/2005/8/layout/hProcess4"/>
    <dgm:cxn modelId="{EEAF6775-645A-412A-9135-6B1FCA281AED}" type="presParOf" srcId="{A4D1C566-64CA-4128-95D1-E08C4DD674AE}" destId="{C54814AA-B560-4E10-A5AB-CAFAB46E980F}" srcOrd="4" destOrd="0" presId="urn:microsoft.com/office/officeart/2005/8/layout/hProcess4"/>
    <dgm:cxn modelId="{9E3F3E17-50A6-4F8F-9A1E-CA559D175359}" type="presParOf" srcId="{6FD4AFFA-3DB4-47C4-93DB-8F2183F36A58}" destId="{7C9C2C0E-C56A-490B-BCA2-051D334D47A3}" srcOrd="3" destOrd="0" presId="urn:microsoft.com/office/officeart/2005/8/layout/hProcess4"/>
    <dgm:cxn modelId="{6AB56A1E-6C9B-426F-816E-06DDB985697A}" type="presParOf" srcId="{6FD4AFFA-3DB4-47C4-93DB-8F2183F36A58}" destId="{DAF9C7D9-D5E7-44ED-A4B3-7F6D30A7BEF3}" srcOrd="4" destOrd="0" presId="urn:microsoft.com/office/officeart/2005/8/layout/hProcess4"/>
    <dgm:cxn modelId="{4266D73F-2714-46CC-91F2-682810398D74}" type="presParOf" srcId="{DAF9C7D9-D5E7-44ED-A4B3-7F6D30A7BEF3}" destId="{828464FB-BCED-4B65-A232-BD13D3BF60E5}" srcOrd="0" destOrd="0" presId="urn:microsoft.com/office/officeart/2005/8/layout/hProcess4"/>
    <dgm:cxn modelId="{022B7F91-9611-4E4B-A7BF-230121F2C0FD}" type="presParOf" srcId="{DAF9C7D9-D5E7-44ED-A4B3-7F6D30A7BEF3}" destId="{0895B1E2-1D82-4479-8075-CE28668734E4}" srcOrd="1" destOrd="0" presId="urn:microsoft.com/office/officeart/2005/8/layout/hProcess4"/>
    <dgm:cxn modelId="{169E06C4-54CB-4FBC-8BEE-BE528ECEB249}" type="presParOf" srcId="{DAF9C7D9-D5E7-44ED-A4B3-7F6D30A7BEF3}" destId="{8F107209-E4D2-49A7-9B63-C65672F0668D}" srcOrd="2" destOrd="0" presId="urn:microsoft.com/office/officeart/2005/8/layout/hProcess4"/>
    <dgm:cxn modelId="{27FF80B6-BF5C-4E29-A151-96A9DC5EE24E}" type="presParOf" srcId="{DAF9C7D9-D5E7-44ED-A4B3-7F6D30A7BEF3}" destId="{544DBDF7-00C2-4839-8ACD-E83957DF5E4D}" srcOrd="3" destOrd="0" presId="urn:microsoft.com/office/officeart/2005/8/layout/hProcess4"/>
    <dgm:cxn modelId="{CB54C385-5A97-4243-A2F3-CDC7FD1123BB}" type="presParOf" srcId="{DAF9C7D9-D5E7-44ED-A4B3-7F6D30A7BEF3}" destId="{F5DF1067-75E6-4479-B0D5-810F884FF923}" srcOrd="4" destOrd="0" presId="urn:microsoft.com/office/officeart/2005/8/layout/hProcess4"/>
    <dgm:cxn modelId="{A5FD09F8-574E-4A3C-A092-0F358ECCDA56}" type="presParOf" srcId="{6FD4AFFA-3DB4-47C4-93DB-8F2183F36A58}" destId="{9ED84EE6-DD97-4591-A315-673531AA2EE8}" srcOrd="5" destOrd="0" presId="urn:microsoft.com/office/officeart/2005/8/layout/hProcess4"/>
    <dgm:cxn modelId="{A2AC430C-F278-488B-8394-2E4FAC176768}" type="presParOf" srcId="{6FD4AFFA-3DB4-47C4-93DB-8F2183F36A58}" destId="{C9C62D15-8EC0-435D-B2FB-7517ABBFCC09}" srcOrd="6" destOrd="0" presId="urn:microsoft.com/office/officeart/2005/8/layout/hProcess4"/>
    <dgm:cxn modelId="{9AA9F452-029B-448A-B795-A733CCA4AD54}" type="presParOf" srcId="{C9C62D15-8EC0-435D-B2FB-7517ABBFCC09}" destId="{8C53454F-3936-4100-B079-82A9E7227E95}" srcOrd="0" destOrd="0" presId="urn:microsoft.com/office/officeart/2005/8/layout/hProcess4"/>
    <dgm:cxn modelId="{3996B102-2AE7-4B18-8BCD-7624A9F78D95}" type="presParOf" srcId="{C9C62D15-8EC0-435D-B2FB-7517ABBFCC09}" destId="{E3918D51-B458-4FE5-AB51-A94E65C8F687}" srcOrd="1" destOrd="0" presId="urn:microsoft.com/office/officeart/2005/8/layout/hProcess4"/>
    <dgm:cxn modelId="{53A4F3AB-4A36-4AD7-A708-AFD5FB392662}" type="presParOf" srcId="{C9C62D15-8EC0-435D-B2FB-7517ABBFCC09}" destId="{BBDADDE7-FCFB-4B38-A724-2CFAF88C8B32}" srcOrd="2" destOrd="0" presId="urn:microsoft.com/office/officeart/2005/8/layout/hProcess4"/>
    <dgm:cxn modelId="{5DAF8CBE-8733-45FD-AD13-FCCBBEF5A199}" type="presParOf" srcId="{C9C62D15-8EC0-435D-B2FB-7517ABBFCC09}" destId="{6B57855D-C104-4681-B934-1D04E1150F0B}" srcOrd="3" destOrd="0" presId="urn:microsoft.com/office/officeart/2005/8/layout/hProcess4"/>
    <dgm:cxn modelId="{2171DB6B-C883-420C-BC75-26B0CAE785E7}" type="presParOf" srcId="{C9C62D15-8EC0-435D-B2FB-7517ABBFCC09}" destId="{F546F1EA-5940-4EEC-9FD9-F411312206D3}" srcOrd="4" destOrd="0" presId="urn:microsoft.com/office/officeart/2005/8/layout/hProcess4"/>
    <dgm:cxn modelId="{C8AD3ADB-4530-45B2-BF2B-D80AB63B8CCA}" type="presParOf" srcId="{6FD4AFFA-3DB4-47C4-93DB-8F2183F36A58}" destId="{857AFAE1-D747-46F6-93A4-0EC3978D6CB8}" srcOrd="7" destOrd="0" presId="urn:microsoft.com/office/officeart/2005/8/layout/hProcess4"/>
    <dgm:cxn modelId="{F746C00B-686B-43E0-8EE5-0E34C7330C58}" type="presParOf" srcId="{6FD4AFFA-3DB4-47C4-93DB-8F2183F36A58}" destId="{568AA503-88F7-4129-A73E-D2219D18817F}" srcOrd="8" destOrd="0" presId="urn:microsoft.com/office/officeart/2005/8/layout/hProcess4"/>
    <dgm:cxn modelId="{8D1D782E-1CF7-4031-B473-5D6B558AFD94}" type="presParOf" srcId="{568AA503-88F7-4129-A73E-D2219D18817F}" destId="{C5E26C56-BF5C-471A-B746-9420A0C4AE92}" srcOrd="0" destOrd="0" presId="urn:microsoft.com/office/officeart/2005/8/layout/hProcess4"/>
    <dgm:cxn modelId="{E540D7B0-B41C-45ED-8FD9-DD969E195B9E}" type="presParOf" srcId="{568AA503-88F7-4129-A73E-D2219D18817F}" destId="{F6600F7E-23F0-4EBD-8660-AB970EC8A37C}" srcOrd="1" destOrd="0" presId="urn:microsoft.com/office/officeart/2005/8/layout/hProcess4"/>
    <dgm:cxn modelId="{6F9168B5-951A-4262-A573-1372D775319E}" type="presParOf" srcId="{568AA503-88F7-4129-A73E-D2219D18817F}" destId="{70B6FBF6-D403-48BE-A92C-6A4FF95FB761}" srcOrd="2" destOrd="0" presId="urn:microsoft.com/office/officeart/2005/8/layout/hProcess4"/>
    <dgm:cxn modelId="{8C7D6254-6730-4778-8FFC-D2CEFCEF0286}" type="presParOf" srcId="{568AA503-88F7-4129-A73E-D2219D18817F}" destId="{4678C5D2-592F-41DD-912D-0EA3F7311781}" srcOrd="3" destOrd="0" presId="urn:microsoft.com/office/officeart/2005/8/layout/hProcess4"/>
    <dgm:cxn modelId="{28B1A448-F84F-4040-A793-902BEC9C1710}" type="presParOf" srcId="{568AA503-88F7-4129-A73E-D2219D18817F}" destId="{3E61794E-6E3E-4BE7-903B-F2A2CE1350B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8F5C6-0589-4284-8086-126810874F6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C532839B-E08C-4B0E-9466-78FCB411411D}">
      <dgm:prSet phldrT="[Texto]"/>
      <dgm:spPr>
        <a:solidFill>
          <a:srgbClr val="009AED"/>
        </a:solidFill>
      </dgm:spPr>
      <dgm:t>
        <a:bodyPr/>
        <a:lstStyle/>
        <a:p>
          <a:r>
            <a:rPr lang="es-GT" dirty="0"/>
            <a:t>Resguardo de NNA en el albergue</a:t>
          </a:r>
        </a:p>
      </dgm:t>
    </dgm:pt>
    <dgm:pt modelId="{34021B66-B6DF-4AD8-A5A9-6C1A301EAA19}" type="parTrans" cxnId="{C4FEFA98-6001-4258-BF86-E85047985037}">
      <dgm:prSet/>
      <dgm:spPr/>
      <dgm:t>
        <a:bodyPr/>
        <a:lstStyle/>
        <a:p>
          <a:endParaRPr lang="es-GT"/>
        </a:p>
      </dgm:t>
    </dgm:pt>
    <dgm:pt modelId="{F2A0D873-D3A3-49FE-A36A-A9947AF45EC4}" type="sibTrans" cxnId="{C4FEFA98-6001-4258-BF86-E85047985037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GT"/>
        </a:p>
      </dgm:t>
    </dgm:pt>
    <dgm:pt modelId="{07598528-6D5F-4F9E-8A5C-A74B6735392A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endParaRPr lang="es-GT" dirty="0"/>
        </a:p>
      </dgm:t>
    </dgm:pt>
    <dgm:pt modelId="{1755C953-E855-444B-8D9E-7491E4D5C176}" type="parTrans" cxnId="{4BC19A06-3C67-4391-AB3B-8D4F8D58BE4D}">
      <dgm:prSet/>
      <dgm:spPr/>
      <dgm:t>
        <a:bodyPr/>
        <a:lstStyle/>
        <a:p>
          <a:endParaRPr lang="es-GT"/>
        </a:p>
      </dgm:t>
    </dgm:pt>
    <dgm:pt modelId="{742215AA-E699-4596-870D-966DAB7E3B2E}" type="sibTrans" cxnId="{4BC19A06-3C67-4391-AB3B-8D4F8D58BE4D}">
      <dgm:prSet/>
      <dgm:spPr/>
      <dgm:t>
        <a:bodyPr/>
        <a:lstStyle/>
        <a:p>
          <a:endParaRPr lang="es-GT"/>
        </a:p>
      </dgm:t>
    </dgm:pt>
    <dgm:pt modelId="{C79AE4CC-5222-4627-9E50-88272921C35A}">
      <dgm:prSet phldrT="[Texto]"/>
      <dgm:spPr>
        <a:solidFill>
          <a:srgbClr val="009AED"/>
        </a:solidFill>
      </dgm:spPr>
      <dgm:t>
        <a:bodyPr/>
        <a:lstStyle/>
        <a:p>
          <a:r>
            <a:rPr lang="es-MX" dirty="0"/>
            <a:t>Orientación en procesos de derivación </a:t>
          </a:r>
          <a:endParaRPr lang="es-GT" dirty="0"/>
        </a:p>
      </dgm:t>
    </dgm:pt>
    <dgm:pt modelId="{D031E623-2767-4F49-A81B-20426225BEEB}" type="parTrans" cxnId="{BADCAFF5-B0EF-4D06-A9E1-6323FC8A4E3F}">
      <dgm:prSet/>
      <dgm:spPr/>
      <dgm:t>
        <a:bodyPr/>
        <a:lstStyle/>
        <a:p>
          <a:endParaRPr lang="es-GT"/>
        </a:p>
      </dgm:t>
    </dgm:pt>
    <dgm:pt modelId="{C90B0458-B50A-44EB-A143-CBF76D13BA1A}" type="sibTrans" cxnId="{BADCAFF5-B0EF-4D06-A9E1-6323FC8A4E3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GT"/>
        </a:p>
      </dgm:t>
    </dgm:pt>
    <dgm:pt modelId="{7C70F43D-9B9E-40F2-9892-F23C92E00361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endParaRPr lang="es-GT" dirty="0"/>
        </a:p>
      </dgm:t>
    </dgm:pt>
    <dgm:pt modelId="{206CE1E2-06AB-4686-9D0C-36FC6CA77D1A}" type="parTrans" cxnId="{5B7C6AEB-EEDA-4C33-B2F4-4F395B434BF7}">
      <dgm:prSet/>
      <dgm:spPr/>
      <dgm:t>
        <a:bodyPr/>
        <a:lstStyle/>
        <a:p>
          <a:endParaRPr lang="es-GT"/>
        </a:p>
      </dgm:t>
    </dgm:pt>
    <dgm:pt modelId="{2421EC57-A7E8-4706-B79B-27B69AFDE1E5}" type="sibTrans" cxnId="{5B7C6AEB-EEDA-4C33-B2F4-4F395B434BF7}">
      <dgm:prSet/>
      <dgm:spPr/>
      <dgm:t>
        <a:bodyPr/>
        <a:lstStyle/>
        <a:p>
          <a:endParaRPr lang="es-GT"/>
        </a:p>
      </dgm:t>
    </dgm:pt>
    <dgm:pt modelId="{188F0ECF-0F45-4560-911C-323173179956}">
      <dgm:prSet phldrT="[Texto]"/>
      <dgm:spPr>
        <a:solidFill>
          <a:srgbClr val="009AED"/>
        </a:solidFill>
      </dgm:spPr>
      <dgm:t>
        <a:bodyPr/>
        <a:lstStyle/>
        <a:p>
          <a:r>
            <a:rPr lang="es-GT" dirty="0"/>
            <a:t>Comunicación con familiares  </a:t>
          </a:r>
        </a:p>
      </dgm:t>
    </dgm:pt>
    <dgm:pt modelId="{9A23E125-75A5-41E5-8722-65B337CF3867}" type="parTrans" cxnId="{2269B784-480D-49B9-9A0E-BA9493E78825}">
      <dgm:prSet/>
      <dgm:spPr/>
      <dgm:t>
        <a:bodyPr/>
        <a:lstStyle/>
        <a:p>
          <a:endParaRPr lang="es-GT"/>
        </a:p>
      </dgm:t>
    </dgm:pt>
    <dgm:pt modelId="{DC3EF1A4-CC36-4BD0-A4F4-6FD191B18654}" type="sibTrans" cxnId="{2269B784-480D-49B9-9A0E-BA9493E78825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GT"/>
        </a:p>
      </dgm:t>
    </dgm:pt>
    <dgm:pt modelId="{FEEA6D79-09AB-45FC-8C83-D8B3424FE14A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 w="38100"/>
      </dgm:spPr>
      <dgm:t>
        <a:bodyPr/>
        <a:lstStyle/>
        <a:p>
          <a:endParaRPr lang="es-GT" dirty="0"/>
        </a:p>
      </dgm:t>
    </dgm:pt>
    <dgm:pt modelId="{41B12780-16F8-4465-AB64-4E9E17B25A44}" type="parTrans" cxnId="{55528D64-B90B-4A82-930C-12B64018F7A0}">
      <dgm:prSet/>
      <dgm:spPr/>
      <dgm:t>
        <a:bodyPr/>
        <a:lstStyle/>
        <a:p>
          <a:endParaRPr lang="es-GT"/>
        </a:p>
      </dgm:t>
    </dgm:pt>
    <dgm:pt modelId="{65335027-3856-4D5E-B937-2C8D05862298}" type="sibTrans" cxnId="{55528D64-B90B-4A82-930C-12B64018F7A0}">
      <dgm:prSet/>
      <dgm:spPr/>
      <dgm:t>
        <a:bodyPr/>
        <a:lstStyle/>
        <a:p>
          <a:endParaRPr lang="es-GT"/>
        </a:p>
      </dgm:t>
    </dgm:pt>
    <dgm:pt modelId="{735E355D-EB35-4F66-B2E5-FC6704F4CF58}">
      <dgm:prSet/>
      <dgm:spPr>
        <a:solidFill>
          <a:srgbClr val="009AED"/>
        </a:solidFill>
      </dgm:spPr>
      <dgm:t>
        <a:bodyPr/>
        <a:lstStyle/>
        <a:p>
          <a:r>
            <a:rPr lang="es-GT" dirty="0"/>
            <a:t>Necesidades básicas </a:t>
          </a:r>
        </a:p>
      </dgm:t>
    </dgm:pt>
    <dgm:pt modelId="{AC5C8CFB-6CCF-45E7-969A-E907D508FECF}" type="parTrans" cxnId="{88EE0093-B144-4291-8331-3AD8117F2B44}">
      <dgm:prSet/>
      <dgm:spPr/>
      <dgm:t>
        <a:bodyPr/>
        <a:lstStyle/>
        <a:p>
          <a:endParaRPr lang="es-GT"/>
        </a:p>
      </dgm:t>
    </dgm:pt>
    <dgm:pt modelId="{2C477B1C-7ED4-48B7-80A7-11DE15218554}" type="sibTrans" cxnId="{88EE0093-B144-4291-8331-3AD8117F2B44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GT"/>
        </a:p>
      </dgm:t>
    </dgm:pt>
    <dgm:pt modelId="{947377A5-C414-4ED3-AA93-97E11B09FE9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38100"/>
      </dgm:spPr>
      <dgm:t>
        <a:bodyPr/>
        <a:lstStyle/>
        <a:p>
          <a:endParaRPr lang="es-GT" dirty="0"/>
        </a:p>
      </dgm:t>
    </dgm:pt>
    <dgm:pt modelId="{F12AD3AF-D2C3-4093-BE48-0EFE82905806}" type="parTrans" cxnId="{E41D3102-5B4C-4F7F-B48E-2D52FD743E38}">
      <dgm:prSet/>
      <dgm:spPr/>
      <dgm:t>
        <a:bodyPr/>
        <a:lstStyle/>
        <a:p>
          <a:endParaRPr lang="es-GT"/>
        </a:p>
      </dgm:t>
    </dgm:pt>
    <dgm:pt modelId="{8CE75AF1-4067-4C5C-BECD-6169D1F9E97F}" type="sibTrans" cxnId="{E41D3102-5B4C-4F7F-B48E-2D52FD743E38}">
      <dgm:prSet/>
      <dgm:spPr/>
      <dgm:t>
        <a:bodyPr/>
        <a:lstStyle/>
        <a:p>
          <a:endParaRPr lang="es-GT"/>
        </a:p>
      </dgm:t>
    </dgm:pt>
    <dgm:pt modelId="{8493ED48-55D7-4F4E-8223-E639296C3B61}">
      <dgm:prSet/>
      <dgm:spPr>
        <a:solidFill>
          <a:srgbClr val="009AED"/>
        </a:solidFill>
      </dgm:spPr>
      <dgm:t>
        <a:bodyPr/>
        <a:lstStyle/>
        <a:p>
          <a:r>
            <a:rPr lang="es-GT" dirty="0"/>
            <a:t>Apoyo psicológico </a:t>
          </a:r>
        </a:p>
      </dgm:t>
    </dgm:pt>
    <dgm:pt modelId="{A3799F24-BB91-4929-899F-2EFF786AF754}" type="parTrans" cxnId="{80B5AC08-CCFA-4472-A3B9-45159E152CCC}">
      <dgm:prSet/>
      <dgm:spPr/>
      <dgm:t>
        <a:bodyPr/>
        <a:lstStyle/>
        <a:p>
          <a:endParaRPr lang="es-GT"/>
        </a:p>
      </dgm:t>
    </dgm:pt>
    <dgm:pt modelId="{591052CB-5D5B-476D-BBFB-989C31F11818}" type="sibTrans" cxnId="{80B5AC08-CCFA-4472-A3B9-45159E152CCC}">
      <dgm:prSet/>
      <dgm:spPr/>
      <dgm:t>
        <a:bodyPr/>
        <a:lstStyle/>
        <a:p>
          <a:endParaRPr lang="es-GT"/>
        </a:p>
      </dgm:t>
    </dgm:pt>
    <dgm:pt modelId="{2AEBD822-8BA6-4E1D-AB6A-7F3F0A93DD0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  <a:ln w="38100"/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s-GT" dirty="0"/>
        </a:p>
      </dgm:t>
    </dgm:pt>
    <dgm:pt modelId="{9733DB83-2EF8-481C-AEDD-DE43817ED760}" type="parTrans" cxnId="{CB94A63E-92C0-40E3-91D4-0CDB66B99E3A}">
      <dgm:prSet/>
      <dgm:spPr/>
      <dgm:t>
        <a:bodyPr/>
        <a:lstStyle/>
        <a:p>
          <a:endParaRPr lang="es-GT"/>
        </a:p>
      </dgm:t>
    </dgm:pt>
    <dgm:pt modelId="{E074764A-1570-407A-958F-922800F3485D}" type="sibTrans" cxnId="{CB94A63E-92C0-40E3-91D4-0CDB66B99E3A}">
      <dgm:prSet/>
      <dgm:spPr/>
      <dgm:t>
        <a:bodyPr/>
        <a:lstStyle/>
        <a:p>
          <a:endParaRPr lang="es-GT"/>
        </a:p>
      </dgm:t>
    </dgm:pt>
    <dgm:pt modelId="{1016D2D0-98E6-46DD-B84D-D5D969175DD7}" type="pres">
      <dgm:prSet presAssocID="{FAA8F5C6-0589-4284-8086-126810874F68}" presName="Name0" presStyleCnt="0">
        <dgm:presLayoutVars>
          <dgm:dir/>
          <dgm:animLvl val="lvl"/>
          <dgm:resizeHandles val="exact"/>
        </dgm:presLayoutVars>
      </dgm:prSet>
      <dgm:spPr/>
    </dgm:pt>
    <dgm:pt modelId="{6F303D75-12BB-4832-86E8-77F08DD8EE9F}" type="pres">
      <dgm:prSet presAssocID="{FAA8F5C6-0589-4284-8086-126810874F68}" presName="tSp" presStyleCnt="0"/>
      <dgm:spPr/>
    </dgm:pt>
    <dgm:pt modelId="{434BAA66-4EE6-4255-A54C-9A1C088E9B2C}" type="pres">
      <dgm:prSet presAssocID="{FAA8F5C6-0589-4284-8086-126810874F68}" presName="bSp" presStyleCnt="0"/>
      <dgm:spPr/>
    </dgm:pt>
    <dgm:pt modelId="{6FD4AFFA-3DB4-47C4-93DB-8F2183F36A58}" type="pres">
      <dgm:prSet presAssocID="{FAA8F5C6-0589-4284-8086-126810874F68}" presName="process" presStyleCnt="0"/>
      <dgm:spPr/>
    </dgm:pt>
    <dgm:pt modelId="{4E2478E7-3193-453A-B7FA-CA7DEDFC8E6C}" type="pres">
      <dgm:prSet presAssocID="{C532839B-E08C-4B0E-9466-78FCB411411D}" presName="composite1" presStyleCnt="0"/>
      <dgm:spPr/>
    </dgm:pt>
    <dgm:pt modelId="{FA8BB294-2309-4BF8-9E56-022B2FACD381}" type="pres">
      <dgm:prSet presAssocID="{C532839B-E08C-4B0E-9466-78FCB411411D}" presName="dummyNode1" presStyleLbl="node1" presStyleIdx="0" presStyleCnt="5"/>
      <dgm:spPr/>
    </dgm:pt>
    <dgm:pt modelId="{1B0C32E2-6F8A-419A-AB51-0951180B9432}" type="pres">
      <dgm:prSet presAssocID="{C532839B-E08C-4B0E-9466-78FCB411411D}" presName="childNode1" presStyleLbl="bgAcc1" presStyleIdx="0" presStyleCnt="5">
        <dgm:presLayoutVars>
          <dgm:bulletEnabled val="1"/>
        </dgm:presLayoutVars>
      </dgm:prSet>
      <dgm:spPr/>
    </dgm:pt>
    <dgm:pt modelId="{68660C17-40CB-4F8B-B412-FB8E6CAD8F77}" type="pres">
      <dgm:prSet presAssocID="{C532839B-E08C-4B0E-9466-78FCB411411D}" presName="childNode1tx" presStyleLbl="bgAcc1" presStyleIdx="0" presStyleCnt="5">
        <dgm:presLayoutVars>
          <dgm:bulletEnabled val="1"/>
        </dgm:presLayoutVars>
      </dgm:prSet>
      <dgm:spPr/>
    </dgm:pt>
    <dgm:pt modelId="{3A9CBA5E-73F3-4A8E-90D3-D97EBBFACA3D}" type="pres">
      <dgm:prSet presAssocID="{C532839B-E08C-4B0E-9466-78FCB411411D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97D6DE7F-B656-42B3-BEC3-ECB7DC85A537}" type="pres">
      <dgm:prSet presAssocID="{C532839B-E08C-4B0E-9466-78FCB411411D}" presName="connSite1" presStyleCnt="0"/>
      <dgm:spPr/>
    </dgm:pt>
    <dgm:pt modelId="{1258F317-7236-4CE2-B1AD-7518F9163F3E}" type="pres">
      <dgm:prSet presAssocID="{F2A0D873-D3A3-49FE-A36A-A9947AF45EC4}" presName="Name9" presStyleLbl="sibTrans2D1" presStyleIdx="0" presStyleCnt="4"/>
      <dgm:spPr/>
    </dgm:pt>
    <dgm:pt modelId="{A4D1C566-64CA-4128-95D1-E08C4DD674AE}" type="pres">
      <dgm:prSet presAssocID="{C79AE4CC-5222-4627-9E50-88272921C35A}" presName="composite2" presStyleCnt="0"/>
      <dgm:spPr/>
    </dgm:pt>
    <dgm:pt modelId="{096E01E3-F600-4AD9-A93C-BB62EDCFB631}" type="pres">
      <dgm:prSet presAssocID="{C79AE4CC-5222-4627-9E50-88272921C35A}" presName="dummyNode2" presStyleLbl="node1" presStyleIdx="0" presStyleCnt="5"/>
      <dgm:spPr/>
    </dgm:pt>
    <dgm:pt modelId="{694B001A-15F5-41FF-B3CA-EEF350651FEE}" type="pres">
      <dgm:prSet presAssocID="{C79AE4CC-5222-4627-9E50-88272921C35A}" presName="childNode2" presStyleLbl="bgAcc1" presStyleIdx="1" presStyleCnt="5">
        <dgm:presLayoutVars>
          <dgm:bulletEnabled val="1"/>
        </dgm:presLayoutVars>
      </dgm:prSet>
      <dgm:spPr/>
    </dgm:pt>
    <dgm:pt modelId="{644EBEDF-2EB1-4FD6-87E3-453344143FBA}" type="pres">
      <dgm:prSet presAssocID="{C79AE4CC-5222-4627-9E50-88272921C35A}" presName="childNode2tx" presStyleLbl="bgAcc1" presStyleIdx="1" presStyleCnt="5">
        <dgm:presLayoutVars>
          <dgm:bulletEnabled val="1"/>
        </dgm:presLayoutVars>
      </dgm:prSet>
      <dgm:spPr/>
    </dgm:pt>
    <dgm:pt modelId="{A09D2E65-A54A-4B4C-807A-C0AD80280D3F}" type="pres">
      <dgm:prSet presAssocID="{C79AE4CC-5222-4627-9E50-88272921C35A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C54814AA-B560-4E10-A5AB-CAFAB46E980F}" type="pres">
      <dgm:prSet presAssocID="{C79AE4CC-5222-4627-9E50-88272921C35A}" presName="connSite2" presStyleCnt="0"/>
      <dgm:spPr/>
    </dgm:pt>
    <dgm:pt modelId="{7C9C2C0E-C56A-490B-BCA2-051D334D47A3}" type="pres">
      <dgm:prSet presAssocID="{C90B0458-B50A-44EB-A143-CBF76D13BA1A}" presName="Name18" presStyleLbl="sibTrans2D1" presStyleIdx="1" presStyleCnt="4"/>
      <dgm:spPr/>
    </dgm:pt>
    <dgm:pt modelId="{DAF9C7D9-D5E7-44ED-A4B3-7F6D30A7BEF3}" type="pres">
      <dgm:prSet presAssocID="{188F0ECF-0F45-4560-911C-323173179956}" presName="composite1" presStyleCnt="0"/>
      <dgm:spPr/>
    </dgm:pt>
    <dgm:pt modelId="{828464FB-BCED-4B65-A232-BD13D3BF60E5}" type="pres">
      <dgm:prSet presAssocID="{188F0ECF-0F45-4560-911C-323173179956}" presName="dummyNode1" presStyleLbl="node1" presStyleIdx="1" presStyleCnt="5"/>
      <dgm:spPr/>
    </dgm:pt>
    <dgm:pt modelId="{0895B1E2-1D82-4479-8075-CE28668734E4}" type="pres">
      <dgm:prSet presAssocID="{188F0ECF-0F45-4560-911C-323173179956}" presName="childNode1" presStyleLbl="bgAcc1" presStyleIdx="2" presStyleCnt="5" custLinFactNeighborX="-762">
        <dgm:presLayoutVars>
          <dgm:bulletEnabled val="1"/>
        </dgm:presLayoutVars>
      </dgm:prSet>
      <dgm:spPr/>
    </dgm:pt>
    <dgm:pt modelId="{8F107209-E4D2-49A7-9B63-C65672F0668D}" type="pres">
      <dgm:prSet presAssocID="{188F0ECF-0F45-4560-911C-323173179956}" presName="childNode1tx" presStyleLbl="bgAcc1" presStyleIdx="2" presStyleCnt="5">
        <dgm:presLayoutVars>
          <dgm:bulletEnabled val="1"/>
        </dgm:presLayoutVars>
      </dgm:prSet>
      <dgm:spPr/>
    </dgm:pt>
    <dgm:pt modelId="{544DBDF7-00C2-4839-8ACD-E83957DF5E4D}" type="pres">
      <dgm:prSet presAssocID="{188F0ECF-0F45-4560-911C-323173179956}" presName="parentNode1" presStyleLbl="node1" presStyleIdx="2" presStyleCnt="5" custLinFactNeighborX="-16210" custLinFactNeighborY="56724">
        <dgm:presLayoutVars>
          <dgm:chMax val="1"/>
          <dgm:bulletEnabled val="1"/>
        </dgm:presLayoutVars>
      </dgm:prSet>
      <dgm:spPr/>
    </dgm:pt>
    <dgm:pt modelId="{F5DF1067-75E6-4479-B0D5-810F884FF923}" type="pres">
      <dgm:prSet presAssocID="{188F0ECF-0F45-4560-911C-323173179956}" presName="connSite1" presStyleCnt="0"/>
      <dgm:spPr/>
    </dgm:pt>
    <dgm:pt modelId="{9ED84EE6-DD97-4591-A315-673531AA2EE8}" type="pres">
      <dgm:prSet presAssocID="{DC3EF1A4-CC36-4BD0-A4F4-6FD191B18654}" presName="Name9" presStyleLbl="sibTrans2D1" presStyleIdx="2" presStyleCnt="4" custLinFactNeighborX="10206" custLinFactNeighborY="-4505"/>
      <dgm:spPr/>
    </dgm:pt>
    <dgm:pt modelId="{C9C62D15-8EC0-435D-B2FB-7517ABBFCC09}" type="pres">
      <dgm:prSet presAssocID="{735E355D-EB35-4F66-B2E5-FC6704F4CF58}" presName="composite2" presStyleCnt="0"/>
      <dgm:spPr/>
    </dgm:pt>
    <dgm:pt modelId="{8C53454F-3936-4100-B079-82A9E7227E95}" type="pres">
      <dgm:prSet presAssocID="{735E355D-EB35-4F66-B2E5-FC6704F4CF58}" presName="dummyNode2" presStyleLbl="node1" presStyleIdx="2" presStyleCnt="5"/>
      <dgm:spPr/>
    </dgm:pt>
    <dgm:pt modelId="{E3918D51-B458-4FE5-AB51-A94E65C8F687}" type="pres">
      <dgm:prSet presAssocID="{735E355D-EB35-4F66-B2E5-FC6704F4CF58}" presName="childNode2" presStyleLbl="bgAcc1" presStyleIdx="3" presStyleCnt="5">
        <dgm:presLayoutVars>
          <dgm:bulletEnabled val="1"/>
        </dgm:presLayoutVars>
      </dgm:prSet>
      <dgm:spPr/>
    </dgm:pt>
    <dgm:pt modelId="{BBDADDE7-FCFB-4B38-A724-2CFAF88C8B32}" type="pres">
      <dgm:prSet presAssocID="{735E355D-EB35-4F66-B2E5-FC6704F4CF58}" presName="childNode2tx" presStyleLbl="bgAcc1" presStyleIdx="3" presStyleCnt="5">
        <dgm:presLayoutVars>
          <dgm:bulletEnabled val="1"/>
        </dgm:presLayoutVars>
      </dgm:prSet>
      <dgm:spPr/>
    </dgm:pt>
    <dgm:pt modelId="{6B57855D-C104-4681-B934-1D04E1150F0B}" type="pres">
      <dgm:prSet presAssocID="{735E355D-EB35-4F66-B2E5-FC6704F4CF58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F546F1EA-5940-4EEC-9FD9-F411312206D3}" type="pres">
      <dgm:prSet presAssocID="{735E355D-EB35-4F66-B2E5-FC6704F4CF58}" presName="connSite2" presStyleCnt="0"/>
      <dgm:spPr/>
    </dgm:pt>
    <dgm:pt modelId="{857AFAE1-D747-46F6-93A4-0EC3978D6CB8}" type="pres">
      <dgm:prSet presAssocID="{2C477B1C-7ED4-48B7-80A7-11DE15218554}" presName="Name18" presStyleLbl="sibTrans2D1" presStyleIdx="3" presStyleCnt="4"/>
      <dgm:spPr/>
    </dgm:pt>
    <dgm:pt modelId="{568AA503-88F7-4129-A73E-D2219D18817F}" type="pres">
      <dgm:prSet presAssocID="{8493ED48-55D7-4F4E-8223-E639296C3B61}" presName="composite1" presStyleCnt="0"/>
      <dgm:spPr/>
    </dgm:pt>
    <dgm:pt modelId="{C5E26C56-BF5C-471A-B746-9420A0C4AE92}" type="pres">
      <dgm:prSet presAssocID="{8493ED48-55D7-4F4E-8223-E639296C3B61}" presName="dummyNode1" presStyleLbl="node1" presStyleIdx="3" presStyleCnt="5"/>
      <dgm:spPr/>
    </dgm:pt>
    <dgm:pt modelId="{F6600F7E-23F0-4EBD-8660-AB970EC8A37C}" type="pres">
      <dgm:prSet presAssocID="{8493ED48-55D7-4F4E-8223-E639296C3B61}" presName="childNode1" presStyleLbl="bgAcc1" presStyleIdx="4" presStyleCnt="5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70B6FBF6-D403-48BE-A92C-6A4FF95FB761}" type="pres">
      <dgm:prSet presAssocID="{8493ED48-55D7-4F4E-8223-E639296C3B61}" presName="childNode1tx" presStyleLbl="bgAcc1" presStyleIdx="4" presStyleCnt="5">
        <dgm:presLayoutVars>
          <dgm:bulletEnabled val="1"/>
        </dgm:presLayoutVars>
      </dgm:prSet>
      <dgm:spPr/>
    </dgm:pt>
    <dgm:pt modelId="{4678C5D2-592F-41DD-912D-0EA3F7311781}" type="pres">
      <dgm:prSet presAssocID="{8493ED48-55D7-4F4E-8223-E639296C3B61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3E61794E-6E3E-4BE7-903B-F2A2CE1350BD}" type="pres">
      <dgm:prSet presAssocID="{8493ED48-55D7-4F4E-8223-E639296C3B61}" presName="connSite1" presStyleCnt="0"/>
      <dgm:spPr/>
    </dgm:pt>
  </dgm:ptLst>
  <dgm:cxnLst>
    <dgm:cxn modelId="{3421D200-A735-4B75-9662-86BAF43C0146}" type="presOf" srcId="{07598528-6D5F-4F9E-8A5C-A74B6735392A}" destId="{1B0C32E2-6F8A-419A-AB51-0951180B9432}" srcOrd="0" destOrd="0" presId="urn:microsoft.com/office/officeart/2005/8/layout/hProcess4"/>
    <dgm:cxn modelId="{34F6DE01-0516-4603-95EA-9797F1007BB7}" type="presOf" srcId="{188F0ECF-0F45-4560-911C-323173179956}" destId="{544DBDF7-00C2-4839-8ACD-E83957DF5E4D}" srcOrd="0" destOrd="0" presId="urn:microsoft.com/office/officeart/2005/8/layout/hProcess4"/>
    <dgm:cxn modelId="{E41D3102-5B4C-4F7F-B48E-2D52FD743E38}" srcId="{735E355D-EB35-4F66-B2E5-FC6704F4CF58}" destId="{947377A5-C414-4ED3-AA93-97E11B09FE94}" srcOrd="0" destOrd="0" parTransId="{F12AD3AF-D2C3-4093-BE48-0EFE82905806}" sibTransId="{8CE75AF1-4067-4C5C-BECD-6169D1F9E97F}"/>
    <dgm:cxn modelId="{4E99FE04-1FAD-417E-8770-7ECD784E5E30}" type="presOf" srcId="{8493ED48-55D7-4F4E-8223-E639296C3B61}" destId="{4678C5D2-592F-41DD-912D-0EA3F7311781}" srcOrd="0" destOrd="0" presId="urn:microsoft.com/office/officeart/2005/8/layout/hProcess4"/>
    <dgm:cxn modelId="{4BC19A06-3C67-4391-AB3B-8D4F8D58BE4D}" srcId="{C532839B-E08C-4B0E-9466-78FCB411411D}" destId="{07598528-6D5F-4F9E-8A5C-A74B6735392A}" srcOrd="0" destOrd="0" parTransId="{1755C953-E855-444B-8D9E-7491E4D5C176}" sibTransId="{742215AA-E699-4596-870D-966DAB7E3B2E}"/>
    <dgm:cxn modelId="{80B5AC08-CCFA-4472-A3B9-45159E152CCC}" srcId="{FAA8F5C6-0589-4284-8086-126810874F68}" destId="{8493ED48-55D7-4F4E-8223-E639296C3B61}" srcOrd="4" destOrd="0" parTransId="{A3799F24-BB91-4929-899F-2EFF786AF754}" sibTransId="{591052CB-5D5B-476D-BBFB-989C31F11818}"/>
    <dgm:cxn modelId="{8CB94109-AB19-45C2-A6BC-6B2B476FD440}" type="presOf" srcId="{2AEBD822-8BA6-4E1D-AB6A-7F3F0A93DD04}" destId="{F6600F7E-23F0-4EBD-8660-AB970EC8A37C}" srcOrd="0" destOrd="0" presId="urn:microsoft.com/office/officeart/2005/8/layout/hProcess4"/>
    <dgm:cxn modelId="{FA570A28-04DA-44CE-883E-B49220394800}" type="presOf" srcId="{FEEA6D79-09AB-45FC-8C83-D8B3424FE14A}" destId="{0895B1E2-1D82-4479-8075-CE28668734E4}" srcOrd="0" destOrd="0" presId="urn:microsoft.com/office/officeart/2005/8/layout/hProcess4"/>
    <dgm:cxn modelId="{7688372A-01EA-428D-AE00-DB9209FDCC38}" type="presOf" srcId="{947377A5-C414-4ED3-AA93-97E11B09FE94}" destId="{BBDADDE7-FCFB-4B38-A724-2CFAF88C8B32}" srcOrd="1" destOrd="0" presId="urn:microsoft.com/office/officeart/2005/8/layout/hProcess4"/>
    <dgm:cxn modelId="{CB94A63E-92C0-40E3-91D4-0CDB66B99E3A}" srcId="{8493ED48-55D7-4F4E-8223-E639296C3B61}" destId="{2AEBD822-8BA6-4E1D-AB6A-7F3F0A93DD04}" srcOrd="0" destOrd="0" parTransId="{9733DB83-2EF8-481C-AEDD-DE43817ED760}" sibTransId="{E074764A-1570-407A-958F-922800F3485D}"/>
    <dgm:cxn modelId="{BBBA425C-39F6-4BE0-8DD7-26A0BDE90B18}" type="presOf" srcId="{C79AE4CC-5222-4627-9E50-88272921C35A}" destId="{A09D2E65-A54A-4B4C-807A-C0AD80280D3F}" srcOrd="0" destOrd="0" presId="urn:microsoft.com/office/officeart/2005/8/layout/hProcess4"/>
    <dgm:cxn modelId="{913CF460-555E-4360-B244-83D918B5659A}" type="presOf" srcId="{FAA8F5C6-0589-4284-8086-126810874F68}" destId="{1016D2D0-98E6-46DD-B84D-D5D969175DD7}" srcOrd="0" destOrd="0" presId="urn:microsoft.com/office/officeart/2005/8/layout/hProcess4"/>
    <dgm:cxn modelId="{55528D64-B90B-4A82-930C-12B64018F7A0}" srcId="{188F0ECF-0F45-4560-911C-323173179956}" destId="{FEEA6D79-09AB-45FC-8C83-D8B3424FE14A}" srcOrd="0" destOrd="0" parTransId="{41B12780-16F8-4465-AB64-4E9E17B25A44}" sibTransId="{65335027-3856-4D5E-B937-2C8D05862298}"/>
    <dgm:cxn modelId="{6EFED16A-F06F-4365-9A6F-2545EFB44585}" type="presOf" srcId="{07598528-6D5F-4F9E-8A5C-A74B6735392A}" destId="{68660C17-40CB-4F8B-B412-FB8E6CAD8F77}" srcOrd="1" destOrd="0" presId="urn:microsoft.com/office/officeart/2005/8/layout/hProcess4"/>
    <dgm:cxn modelId="{DEF54E50-EA4E-44E3-AA53-B4472B552BBD}" type="presOf" srcId="{7C70F43D-9B9E-40F2-9892-F23C92E00361}" destId="{694B001A-15F5-41FF-B3CA-EEF350651FEE}" srcOrd="0" destOrd="0" presId="urn:microsoft.com/office/officeart/2005/8/layout/hProcess4"/>
    <dgm:cxn modelId="{C4D6897C-2914-475E-8566-4CEB0FE16313}" type="presOf" srcId="{7C70F43D-9B9E-40F2-9892-F23C92E00361}" destId="{644EBEDF-2EB1-4FD6-87E3-453344143FBA}" srcOrd="1" destOrd="0" presId="urn:microsoft.com/office/officeart/2005/8/layout/hProcess4"/>
    <dgm:cxn modelId="{2269B784-480D-49B9-9A0E-BA9493E78825}" srcId="{FAA8F5C6-0589-4284-8086-126810874F68}" destId="{188F0ECF-0F45-4560-911C-323173179956}" srcOrd="2" destOrd="0" parTransId="{9A23E125-75A5-41E5-8722-65B337CF3867}" sibTransId="{DC3EF1A4-CC36-4BD0-A4F4-6FD191B18654}"/>
    <dgm:cxn modelId="{C552AC88-FEFF-4DEB-B410-1364BFC0A853}" type="presOf" srcId="{C532839B-E08C-4B0E-9466-78FCB411411D}" destId="{3A9CBA5E-73F3-4A8E-90D3-D97EBBFACA3D}" srcOrd="0" destOrd="0" presId="urn:microsoft.com/office/officeart/2005/8/layout/hProcess4"/>
    <dgm:cxn modelId="{5D26B98F-281B-42A1-B9D6-7D35AD53B22B}" type="presOf" srcId="{2C477B1C-7ED4-48B7-80A7-11DE15218554}" destId="{857AFAE1-D747-46F6-93A4-0EC3978D6CB8}" srcOrd="0" destOrd="0" presId="urn:microsoft.com/office/officeart/2005/8/layout/hProcess4"/>
    <dgm:cxn modelId="{88EE0093-B144-4291-8331-3AD8117F2B44}" srcId="{FAA8F5C6-0589-4284-8086-126810874F68}" destId="{735E355D-EB35-4F66-B2E5-FC6704F4CF58}" srcOrd="3" destOrd="0" parTransId="{AC5C8CFB-6CCF-45E7-969A-E907D508FECF}" sibTransId="{2C477B1C-7ED4-48B7-80A7-11DE15218554}"/>
    <dgm:cxn modelId="{42B12298-EFBF-4FBD-8D9F-6401CFF7017F}" type="presOf" srcId="{FEEA6D79-09AB-45FC-8C83-D8B3424FE14A}" destId="{8F107209-E4D2-49A7-9B63-C65672F0668D}" srcOrd="1" destOrd="0" presId="urn:microsoft.com/office/officeart/2005/8/layout/hProcess4"/>
    <dgm:cxn modelId="{C4FEFA98-6001-4258-BF86-E85047985037}" srcId="{FAA8F5C6-0589-4284-8086-126810874F68}" destId="{C532839B-E08C-4B0E-9466-78FCB411411D}" srcOrd="0" destOrd="0" parTransId="{34021B66-B6DF-4AD8-A5A9-6C1A301EAA19}" sibTransId="{F2A0D873-D3A3-49FE-A36A-A9947AF45EC4}"/>
    <dgm:cxn modelId="{DDEB77A1-7B0D-41A5-8E48-E341E7D04836}" type="presOf" srcId="{2AEBD822-8BA6-4E1D-AB6A-7F3F0A93DD04}" destId="{70B6FBF6-D403-48BE-A92C-6A4FF95FB761}" srcOrd="1" destOrd="0" presId="urn:microsoft.com/office/officeart/2005/8/layout/hProcess4"/>
    <dgm:cxn modelId="{828D7CB0-4CAC-416E-8090-8CEED7BDB8AC}" type="presOf" srcId="{F2A0D873-D3A3-49FE-A36A-A9947AF45EC4}" destId="{1258F317-7236-4CE2-B1AD-7518F9163F3E}" srcOrd="0" destOrd="0" presId="urn:microsoft.com/office/officeart/2005/8/layout/hProcess4"/>
    <dgm:cxn modelId="{AAA3F3B2-CBE3-4784-AC6B-6024D7C3D96D}" type="presOf" srcId="{C90B0458-B50A-44EB-A143-CBF76D13BA1A}" destId="{7C9C2C0E-C56A-490B-BCA2-051D334D47A3}" srcOrd="0" destOrd="0" presId="urn:microsoft.com/office/officeart/2005/8/layout/hProcess4"/>
    <dgm:cxn modelId="{B7F5ABC1-AD21-4045-9F38-F18C8D5C6D05}" type="presOf" srcId="{735E355D-EB35-4F66-B2E5-FC6704F4CF58}" destId="{6B57855D-C104-4681-B934-1D04E1150F0B}" srcOrd="0" destOrd="0" presId="urn:microsoft.com/office/officeart/2005/8/layout/hProcess4"/>
    <dgm:cxn modelId="{005770D6-71F0-4516-AEB4-75D280BF1A4C}" type="presOf" srcId="{DC3EF1A4-CC36-4BD0-A4F4-6FD191B18654}" destId="{9ED84EE6-DD97-4591-A315-673531AA2EE8}" srcOrd="0" destOrd="0" presId="urn:microsoft.com/office/officeart/2005/8/layout/hProcess4"/>
    <dgm:cxn modelId="{5B7C6AEB-EEDA-4C33-B2F4-4F395B434BF7}" srcId="{C79AE4CC-5222-4627-9E50-88272921C35A}" destId="{7C70F43D-9B9E-40F2-9892-F23C92E00361}" srcOrd="0" destOrd="0" parTransId="{206CE1E2-06AB-4686-9D0C-36FC6CA77D1A}" sibTransId="{2421EC57-A7E8-4706-B79B-27B69AFDE1E5}"/>
    <dgm:cxn modelId="{E2C987F2-1A0F-4605-AD1A-6162BF5EA3D8}" type="presOf" srcId="{947377A5-C414-4ED3-AA93-97E11B09FE94}" destId="{E3918D51-B458-4FE5-AB51-A94E65C8F687}" srcOrd="0" destOrd="0" presId="urn:microsoft.com/office/officeart/2005/8/layout/hProcess4"/>
    <dgm:cxn modelId="{BADCAFF5-B0EF-4D06-A9E1-6323FC8A4E3F}" srcId="{FAA8F5C6-0589-4284-8086-126810874F68}" destId="{C79AE4CC-5222-4627-9E50-88272921C35A}" srcOrd="1" destOrd="0" parTransId="{D031E623-2767-4F49-A81B-20426225BEEB}" sibTransId="{C90B0458-B50A-44EB-A143-CBF76D13BA1A}"/>
    <dgm:cxn modelId="{757895B2-C9BF-43E1-8E95-D6FE01D24255}" type="presParOf" srcId="{1016D2D0-98E6-46DD-B84D-D5D969175DD7}" destId="{6F303D75-12BB-4832-86E8-77F08DD8EE9F}" srcOrd="0" destOrd="0" presId="urn:microsoft.com/office/officeart/2005/8/layout/hProcess4"/>
    <dgm:cxn modelId="{BFFE26A3-12D5-4479-BE1A-20371DC4DDAD}" type="presParOf" srcId="{1016D2D0-98E6-46DD-B84D-D5D969175DD7}" destId="{434BAA66-4EE6-4255-A54C-9A1C088E9B2C}" srcOrd="1" destOrd="0" presId="urn:microsoft.com/office/officeart/2005/8/layout/hProcess4"/>
    <dgm:cxn modelId="{05EC7FF9-AE15-4232-B6D1-8C5B83D3CBE3}" type="presParOf" srcId="{1016D2D0-98E6-46DD-B84D-D5D969175DD7}" destId="{6FD4AFFA-3DB4-47C4-93DB-8F2183F36A58}" srcOrd="2" destOrd="0" presId="urn:microsoft.com/office/officeart/2005/8/layout/hProcess4"/>
    <dgm:cxn modelId="{F123A7AB-6B74-4825-9B49-04160B335988}" type="presParOf" srcId="{6FD4AFFA-3DB4-47C4-93DB-8F2183F36A58}" destId="{4E2478E7-3193-453A-B7FA-CA7DEDFC8E6C}" srcOrd="0" destOrd="0" presId="urn:microsoft.com/office/officeart/2005/8/layout/hProcess4"/>
    <dgm:cxn modelId="{61C819E1-4B5C-4CB9-ABCC-630F7421C947}" type="presParOf" srcId="{4E2478E7-3193-453A-B7FA-CA7DEDFC8E6C}" destId="{FA8BB294-2309-4BF8-9E56-022B2FACD381}" srcOrd="0" destOrd="0" presId="urn:microsoft.com/office/officeart/2005/8/layout/hProcess4"/>
    <dgm:cxn modelId="{E33128B1-D314-49C4-9AE4-DF665647E6AB}" type="presParOf" srcId="{4E2478E7-3193-453A-B7FA-CA7DEDFC8E6C}" destId="{1B0C32E2-6F8A-419A-AB51-0951180B9432}" srcOrd="1" destOrd="0" presId="urn:microsoft.com/office/officeart/2005/8/layout/hProcess4"/>
    <dgm:cxn modelId="{5A7C52D6-FB02-4CDB-80AA-BF29773AB3E1}" type="presParOf" srcId="{4E2478E7-3193-453A-B7FA-CA7DEDFC8E6C}" destId="{68660C17-40CB-4F8B-B412-FB8E6CAD8F77}" srcOrd="2" destOrd="0" presId="urn:microsoft.com/office/officeart/2005/8/layout/hProcess4"/>
    <dgm:cxn modelId="{A35C0E69-FE38-4F55-A870-570D8E9AA417}" type="presParOf" srcId="{4E2478E7-3193-453A-B7FA-CA7DEDFC8E6C}" destId="{3A9CBA5E-73F3-4A8E-90D3-D97EBBFACA3D}" srcOrd="3" destOrd="0" presId="urn:microsoft.com/office/officeart/2005/8/layout/hProcess4"/>
    <dgm:cxn modelId="{DDF1ED55-8E8A-4F3B-B2B4-219FA83BFFB2}" type="presParOf" srcId="{4E2478E7-3193-453A-B7FA-CA7DEDFC8E6C}" destId="{97D6DE7F-B656-42B3-BEC3-ECB7DC85A537}" srcOrd="4" destOrd="0" presId="urn:microsoft.com/office/officeart/2005/8/layout/hProcess4"/>
    <dgm:cxn modelId="{57B6535F-AAEB-4C9E-9C17-13F2C8C6FE30}" type="presParOf" srcId="{6FD4AFFA-3DB4-47C4-93DB-8F2183F36A58}" destId="{1258F317-7236-4CE2-B1AD-7518F9163F3E}" srcOrd="1" destOrd="0" presId="urn:microsoft.com/office/officeart/2005/8/layout/hProcess4"/>
    <dgm:cxn modelId="{2100CDD8-7F18-4729-A017-890890642AB2}" type="presParOf" srcId="{6FD4AFFA-3DB4-47C4-93DB-8F2183F36A58}" destId="{A4D1C566-64CA-4128-95D1-E08C4DD674AE}" srcOrd="2" destOrd="0" presId="urn:microsoft.com/office/officeart/2005/8/layout/hProcess4"/>
    <dgm:cxn modelId="{A617D0F8-1348-49E1-8037-F7FACE2442D3}" type="presParOf" srcId="{A4D1C566-64CA-4128-95D1-E08C4DD674AE}" destId="{096E01E3-F600-4AD9-A93C-BB62EDCFB631}" srcOrd="0" destOrd="0" presId="urn:microsoft.com/office/officeart/2005/8/layout/hProcess4"/>
    <dgm:cxn modelId="{D5B8AD61-4096-45BF-98E8-32625BACEF63}" type="presParOf" srcId="{A4D1C566-64CA-4128-95D1-E08C4DD674AE}" destId="{694B001A-15F5-41FF-B3CA-EEF350651FEE}" srcOrd="1" destOrd="0" presId="urn:microsoft.com/office/officeart/2005/8/layout/hProcess4"/>
    <dgm:cxn modelId="{01CD8154-7546-415B-B40F-743845A8AB5E}" type="presParOf" srcId="{A4D1C566-64CA-4128-95D1-E08C4DD674AE}" destId="{644EBEDF-2EB1-4FD6-87E3-453344143FBA}" srcOrd="2" destOrd="0" presId="urn:microsoft.com/office/officeart/2005/8/layout/hProcess4"/>
    <dgm:cxn modelId="{D838A243-F7F6-403C-84D3-0747803D52C6}" type="presParOf" srcId="{A4D1C566-64CA-4128-95D1-E08C4DD674AE}" destId="{A09D2E65-A54A-4B4C-807A-C0AD80280D3F}" srcOrd="3" destOrd="0" presId="urn:microsoft.com/office/officeart/2005/8/layout/hProcess4"/>
    <dgm:cxn modelId="{EEAF6775-645A-412A-9135-6B1FCA281AED}" type="presParOf" srcId="{A4D1C566-64CA-4128-95D1-E08C4DD674AE}" destId="{C54814AA-B560-4E10-A5AB-CAFAB46E980F}" srcOrd="4" destOrd="0" presId="urn:microsoft.com/office/officeart/2005/8/layout/hProcess4"/>
    <dgm:cxn modelId="{9E3F3E17-50A6-4F8F-9A1E-CA559D175359}" type="presParOf" srcId="{6FD4AFFA-3DB4-47C4-93DB-8F2183F36A58}" destId="{7C9C2C0E-C56A-490B-BCA2-051D334D47A3}" srcOrd="3" destOrd="0" presId="urn:microsoft.com/office/officeart/2005/8/layout/hProcess4"/>
    <dgm:cxn modelId="{6AB56A1E-6C9B-426F-816E-06DDB985697A}" type="presParOf" srcId="{6FD4AFFA-3DB4-47C4-93DB-8F2183F36A58}" destId="{DAF9C7D9-D5E7-44ED-A4B3-7F6D30A7BEF3}" srcOrd="4" destOrd="0" presId="urn:microsoft.com/office/officeart/2005/8/layout/hProcess4"/>
    <dgm:cxn modelId="{4266D73F-2714-46CC-91F2-682810398D74}" type="presParOf" srcId="{DAF9C7D9-D5E7-44ED-A4B3-7F6D30A7BEF3}" destId="{828464FB-BCED-4B65-A232-BD13D3BF60E5}" srcOrd="0" destOrd="0" presId="urn:microsoft.com/office/officeart/2005/8/layout/hProcess4"/>
    <dgm:cxn modelId="{022B7F91-9611-4E4B-A7BF-230121F2C0FD}" type="presParOf" srcId="{DAF9C7D9-D5E7-44ED-A4B3-7F6D30A7BEF3}" destId="{0895B1E2-1D82-4479-8075-CE28668734E4}" srcOrd="1" destOrd="0" presId="urn:microsoft.com/office/officeart/2005/8/layout/hProcess4"/>
    <dgm:cxn modelId="{169E06C4-54CB-4FBC-8BEE-BE528ECEB249}" type="presParOf" srcId="{DAF9C7D9-D5E7-44ED-A4B3-7F6D30A7BEF3}" destId="{8F107209-E4D2-49A7-9B63-C65672F0668D}" srcOrd="2" destOrd="0" presId="urn:microsoft.com/office/officeart/2005/8/layout/hProcess4"/>
    <dgm:cxn modelId="{27FF80B6-BF5C-4E29-A151-96A9DC5EE24E}" type="presParOf" srcId="{DAF9C7D9-D5E7-44ED-A4B3-7F6D30A7BEF3}" destId="{544DBDF7-00C2-4839-8ACD-E83957DF5E4D}" srcOrd="3" destOrd="0" presId="urn:microsoft.com/office/officeart/2005/8/layout/hProcess4"/>
    <dgm:cxn modelId="{CB54C385-5A97-4243-A2F3-CDC7FD1123BB}" type="presParOf" srcId="{DAF9C7D9-D5E7-44ED-A4B3-7F6D30A7BEF3}" destId="{F5DF1067-75E6-4479-B0D5-810F884FF923}" srcOrd="4" destOrd="0" presId="urn:microsoft.com/office/officeart/2005/8/layout/hProcess4"/>
    <dgm:cxn modelId="{A5FD09F8-574E-4A3C-A092-0F358ECCDA56}" type="presParOf" srcId="{6FD4AFFA-3DB4-47C4-93DB-8F2183F36A58}" destId="{9ED84EE6-DD97-4591-A315-673531AA2EE8}" srcOrd="5" destOrd="0" presId="urn:microsoft.com/office/officeart/2005/8/layout/hProcess4"/>
    <dgm:cxn modelId="{A2AC430C-F278-488B-8394-2E4FAC176768}" type="presParOf" srcId="{6FD4AFFA-3DB4-47C4-93DB-8F2183F36A58}" destId="{C9C62D15-8EC0-435D-B2FB-7517ABBFCC09}" srcOrd="6" destOrd="0" presId="urn:microsoft.com/office/officeart/2005/8/layout/hProcess4"/>
    <dgm:cxn modelId="{9AA9F452-029B-448A-B795-A733CCA4AD54}" type="presParOf" srcId="{C9C62D15-8EC0-435D-B2FB-7517ABBFCC09}" destId="{8C53454F-3936-4100-B079-82A9E7227E95}" srcOrd="0" destOrd="0" presId="urn:microsoft.com/office/officeart/2005/8/layout/hProcess4"/>
    <dgm:cxn modelId="{3996B102-2AE7-4B18-8BCD-7624A9F78D95}" type="presParOf" srcId="{C9C62D15-8EC0-435D-B2FB-7517ABBFCC09}" destId="{E3918D51-B458-4FE5-AB51-A94E65C8F687}" srcOrd="1" destOrd="0" presId="urn:microsoft.com/office/officeart/2005/8/layout/hProcess4"/>
    <dgm:cxn modelId="{53A4F3AB-4A36-4AD7-A708-AFD5FB392662}" type="presParOf" srcId="{C9C62D15-8EC0-435D-B2FB-7517ABBFCC09}" destId="{BBDADDE7-FCFB-4B38-A724-2CFAF88C8B32}" srcOrd="2" destOrd="0" presId="urn:microsoft.com/office/officeart/2005/8/layout/hProcess4"/>
    <dgm:cxn modelId="{5DAF8CBE-8733-45FD-AD13-FCCBBEF5A199}" type="presParOf" srcId="{C9C62D15-8EC0-435D-B2FB-7517ABBFCC09}" destId="{6B57855D-C104-4681-B934-1D04E1150F0B}" srcOrd="3" destOrd="0" presId="urn:microsoft.com/office/officeart/2005/8/layout/hProcess4"/>
    <dgm:cxn modelId="{2171DB6B-C883-420C-BC75-26B0CAE785E7}" type="presParOf" srcId="{C9C62D15-8EC0-435D-B2FB-7517ABBFCC09}" destId="{F546F1EA-5940-4EEC-9FD9-F411312206D3}" srcOrd="4" destOrd="0" presId="urn:microsoft.com/office/officeart/2005/8/layout/hProcess4"/>
    <dgm:cxn modelId="{C8AD3ADB-4530-45B2-BF2B-D80AB63B8CCA}" type="presParOf" srcId="{6FD4AFFA-3DB4-47C4-93DB-8F2183F36A58}" destId="{857AFAE1-D747-46F6-93A4-0EC3978D6CB8}" srcOrd="7" destOrd="0" presId="urn:microsoft.com/office/officeart/2005/8/layout/hProcess4"/>
    <dgm:cxn modelId="{F746C00B-686B-43E0-8EE5-0E34C7330C58}" type="presParOf" srcId="{6FD4AFFA-3DB4-47C4-93DB-8F2183F36A58}" destId="{568AA503-88F7-4129-A73E-D2219D18817F}" srcOrd="8" destOrd="0" presId="urn:microsoft.com/office/officeart/2005/8/layout/hProcess4"/>
    <dgm:cxn modelId="{8D1D782E-1CF7-4031-B473-5D6B558AFD94}" type="presParOf" srcId="{568AA503-88F7-4129-A73E-D2219D18817F}" destId="{C5E26C56-BF5C-471A-B746-9420A0C4AE92}" srcOrd="0" destOrd="0" presId="urn:microsoft.com/office/officeart/2005/8/layout/hProcess4"/>
    <dgm:cxn modelId="{E540D7B0-B41C-45ED-8FD9-DD969E195B9E}" type="presParOf" srcId="{568AA503-88F7-4129-A73E-D2219D18817F}" destId="{F6600F7E-23F0-4EBD-8660-AB970EC8A37C}" srcOrd="1" destOrd="0" presId="urn:microsoft.com/office/officeart/2005/8/layout/hProcess4"/>
    <dgm:cxn modelId="{6F9168B5-951A-4262-A573-1372D775319E}" type="presParOf" srcId="{568AA503-88F7-4129-A73E-D2219D18817F}" destId="{70B6FBF6-D403-48BE-A92C-6A4FF95FB761}" srcOrd="2" destOrd="0" presId="urn:microsoft.com/office/officeart/2005/8/layout/hProcess4"/>
    <dgm:cxn modelId="{8C7D6254-6730-4778-8FFC-D2CEFCEF0286}" type="presParOf" srcId="{568AA503-88F7-4129-A73E-D2219D18817F}" destId="{4678C5D2-592F-41DD-912D-0EA3F7311781}" srcOrd="3" destOrd="0" presId="urn:microsoft.com/office/officeart/2005/8/layout/hProcess4"/>
    <dgm:cxn modelId="{28B1A448-F84F-4040-A793-902BEC9C1710}" type="presParOf" srcId="{568AA503-88F7-4129-A73E-D2219D18817F}" destId="{3E61794E-6E3E-4BE7-903B-F2A2CE1350B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32E2-6F8A-419A-AB51-0951180B9432}">
      <dsp:nvSpPr>
        <dsp:cNvPr id="0" name=""/>
        <dsp:cNvSpPr/>
      </dsp:nvSpPr>
      <dsp:spPr>
        <a:xfrm>
          <a:off x="2461" y="1980723"/>
          <a:ext cx="1766774" cy="1457219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2200" kern="1200" dirty="0"/>
        </a:p>
      </dsp:txBody>
      <dsp:txXfrm>
        <a:off x="35996" y="2014258"/>
        <a:ext cx="1699704" cy="1077887"/>
      </dsp:txXfrm>
    </dsp:sp>
    <dsp:sp modelId="{1258F317-7236-4CE2-B1AD-7518F9163F3E}">
      <dsp:nvSpPr>
        <dsp:cNvPr id="0" name=""/>
        <dsp:cNvSpPr/>
      </dsp:nvSpPr>
      <dsp:spPr>
        <a:xfrm>
          <a:off x="990405" y="2310057"/>
          <a:ext cx="1974618" cy="1974618"/>
        </a:xfrm>
        <a:prstGeom prst="leftCircularArrow">
          <a:avLst>
            <a:gd name="adj1" fmla="val 3286"/>
            <a:gd name="adj2" fmla="val 405658"/>
            <a:gd name="adj3" fmla="val 2181169"/>
            <a:gd name="adj4" fmla="val 9024489"/>
            <a:gd name="adj5" fmla="val 3834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3A9CBA5E-73F3-4A8E-90D3-D97EBBFACA3D}">
      <dsp:nvSpPr>
        <dsp:cNvPr id="0" name=""/>
        <dsp:cNvSpPr/>
      </dsp:nvSpPr>
      <dsp:spPr>
        <a:xfrm>
          <a:off x="395077" y="3125681"/>
          <a:ext cx="1570466" cy="624522"/>
        </a:xfrm>
        <a:prstGeom prst="roundRect">
          <a:avLst>
            <a:gd name="adj" fmla="val 10000"/>
          </a:avLst>
        </a:prstGeom>
        <a:solidFill>
          <a:srgbClr val="009A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Protocolo de ingreso</a:t>
          </a:r>
        </a:p>
      </dsp:txBody>
      <dsp:txXfrm>
        <a:off x="413369" y="3143973"/>
        <a:ext cx="1533882" cy="587938"/>
      </dsp:txXfrm>
    </dsp:sp>
    <dsp:sp modelId="{694B001A-15F5-41FF-B3CA-EEF350651FEE}">
      <dsp:nvSpPr>
        <dsp:cNvPr id="0" name=""/>
        <dsp:cNvSpPr/>
      </dsp:nvSpPr>
      <dsp:spPr>
        <a:xfrm>
          <a:off x="2274532" y="1980723"/>
          <a:ext cx="1766774" cy="1457219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2200" kern="1200" dirty="0"/>
        </a:p>
      </dsp:txBody>
      <dsp:txXfrm>
        <a:off x="2308067" y="2326520"/>
        <a:ext cx="1699704" cy="1077887"/>
      </dsp:txXfrm>
    </dsp:sp>
    <dsp:sp modelId="{7C9C2C0E-C56A-490B-BCA2-051D334D47A3}">
      <dsp:nvSpPr>
        <dsp:cNvPr id="0" name=""/>
        <dsp:cNvSpPr/>
      </dsp:nvSpPr>
      <dsp:spPr>
        <a:xfrm>
          <a:off x="3247753" y="1076855"/>
          <a:ext cx="2200372" cy="2200372"/>
        </a:xfrm>
        <a:prstGeom prst="circularArrow">
          <a:avLst>
            <a:gd name="adj1" fmla="val 2949"/>
            <a:gd name="adj2" fmla="val 361154"/>
            <a:gd name="adj3" fmla="val 19463335"/>
            <a:gd name="adj4" fmla="val 12575511"/>
            <a:gd name="adj5" fmla="val 344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A09D2E65-A54A-4B4C-807A-C0AD80280D3F}">
      <dsp:nvSpPr>
        <dsp:cNvPr id="0" name=""/>
        <dsp:cNvSpPr/>
      </dsp:nvSpPr>
      <dsp:spPr>
        <a:xfrm>
          <a:off x="2667148" y="1668462"/>
          <a:ext cx="1570466" cy="624522"/>
        </a:xfrm>
        <a:prstGeom prst="roundRect">
          <a:avLst>
            <a:gd name="adj" fmla="val 10000"/>
          </a:avLst>
        </a:prstGeom>
        <a:solidFill>
          <a:srgbClr val="009A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Registro (Primera entrevista)</a:t>
          </a:r>
        </a:p>
      </dsp:txBody>
      <dsp:txXfrm>
        <a:off x="2685440" y="1686754"/>
        <a:ext cx="1533882" cy="587938"/>
      </dsp:txXfrm>
    </dsp:sp>
    <dsp:sp modelId="{0895B1E2-1D82-4479-8075-CE28668734E4}">
      <dsp:nvSpPr>
        <dsp:cNvPr id="0" name=""/>
        <dsp:cNvSpPr/>
      </dsp:nvSpPr>
      <dsp:spPr>
        <a:xfrm>
          <a:off x="4546603" y="1980723"/>
          <a:ext cx="1766774" cy="1457219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2200" kern="1200" dirty="0"/>
        </a:p>
      </dsp:txBody>
      <dsp:txXfrm>
        <a:off x="4580138" y="2014258"/>
        <a:ext cx="1699704" cy="1077887"/>
      </dsp:txXfrm>
    </dsp:sp>
    <dsp:sp modelId="{9ED84EE6-DD97-4591-A315-673531AA2EE8}">
      <dsp:nvSpPr>
        <dsp:cNvPr id="0" name=""/>
        <dsp:cNvSpPr/>
      </dsp:nvSpPr>
      <dsp:spPr>
        <a:xfrm>
          <a:off x="5534547" y="2310057"/>
          <a:ext cx="1974618" cy="1974618"/>
        </a:xfrm>
        <a:prstGeom prst="leftCircularArrow">
          <a:avLst>
            <a:gd name="adj1" fmla="val 3286"/>
            <a:gd name="adj2" fmla="val 405658"/>
            <a:gd name="adj3" fmla="val 2181169"/>
            <a:gd name="adj4" fmla="val 9024489"/>
            <a:gd name="adj5" fmla="val 3834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544DBDF7-00C2-4839-8ACD-E83957DF5E4D}">
      <dsp:nvSpPr>
        <dsp:cNvPr id="0" name=""/>
        <dsp:cNvSpPr/>
      </dsp:nvSpPr>
      <dsp:spPr>
        <a:xfrm>
          <a:off x="4939219" y="3125681"/>
          <a:ext cx="1570466" cy="624522"/>
        </a:xfrm>
        <a:prstGeom prst="roundRect">
          <a:avLst>
            <a:gd name="adj" fmla="val 10000"/>
          </a:avLst>
        </a:prstGeom>
        <a:solidFill>
          <a:srgbClr val="009A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Referencia interna</a:t>
          </a:r>
        </a:p>
      </dsp:txBody>
      <dsp:txXfrm>
        <a:off x="4957511" y="3143973"/>
        <a:ext cx="1533882" cy="587938"/>
      </dsp:txXfrm>
    </dsp:sp>
    <dsp:sp modelId="{E3918D51-B458-4FE5-AB51-A94E65C8F687}">
      <dsp:nvSpPr>
        <dsp:cNvPr id="0" name=""/>
        <dsp:cNvSpPr/>
      </dsp:nvSpPr>
      <dsp:spPr>
        <a:xfrm>
          <a:off x="6818673" y="1980723"/>
          <a:ext cx="1766774" cy="1457219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200" kern="1200" dirty="0"/>
            <a:t>Trabajo Social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200" kern="1200" dirty="0"/>
            <a:t>Psicología</a:t>
          </a:r>
        </a:p>
      </dsp:txBody>
      <dsp:txXfrm>
        <a:off x="6852208" y="2326520"/>
        <a:ext cx="1699704" cy="1077887"/>
      </dsp:txXfrm>
    </dsp:sp>
    <dsp:sp modelId="{857AFAE1-D747-46F6-93A4-0EC3978D6CB8}">
      <dsp:nvSpPr>
        <dsp:cNvPr id="0" name=""/>
        <dsp:cNvSpPr/>
      </dsp:nvSpPr>
      <dsp:spPr>
        <a:xfrm>
          <a:off x="7776621" y="1017584"/>
          <a:ext cx="2434561" cy="2434561"/>
        </a:xfrm>
        <a:prstGeom prst="circularArrow">
          <a:avLst>
            <a:gd name="adj1" fmla="val 2665"/>
            <a:gd name="adj2" fmla="val 324255"/>
            <a:gd name="adj3" fmla="val 19500234"/>
            <a:gd name="adj4" fmla="val 12575511"/>
            <a:gd name="adj5" fmla="val 3109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6B57855D-C104-4681-B934-1D04E1150F0B}">
      <dsp:nvSpPr>
        <dsp:cNvPr id="0" name=""/>
        <dsp:cNvSpPr/>
      </dsp:nvSpPr>
      <dsp:spPr>
        <a:xfrm>
          <a:off x="7007648" y="1668462"/>
          <a:ext cx="1977750" cy="624522"/>
        </a:xfrm>
        <a:prstGeom prst="roundRect">
          <a:avLst>
            <a:gd name="adj" fmla="val 10000"/>
          </a:avLst>
        </a:prstGeom>
        <a:solidFill>
          <a:srgbClr val="009A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Acompañamiento</a:t>
          </a:r>
        </a:p>
      </dsp:txBody>
      <dsp:txXfrm>
        <a:off x="7025940" y="1686754"/>
        <a:ext cx="1941166" cy="587938"/>
      </dsp:txXfrm>
    </dsp:sp>
    <dsp:sp modelId="{F6600F7E-23F0-4EBD-8660-AB970EC8A37C}">
      <dsp:nvSpPr>
        <dsp:cNvPr id="0" name=""/>
        <dsp:cNvSpPr/>
      </dsp:nvSpPr>
      <dsp:spPr>
        <a:xfrm>
          <a:off x="9294387" y="1980723"/>
          <a:ext cx="1766774" cy="1457219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GT" sz="2200" kern="1200" dirty="0"/>
            <a:t>Socios de la RNP</a:t>
          </a:r>
        </a:p>
      </dsp:txBody>
      <dsp:txXfrm>
        <a:off x="9327922" y="2014258"/>
        <a:ext cx="1699704" cy="1077887"/>
      </dsp:txXfrm>
    </dsp:sp>
    <dsp:sp modelId="{4678C5D2-592F-41DD-912D-0EA3F7311781}">
      <dsp:nvSpPr>
        <dsp:cNvPr id="0" name=""/>
        <dsp:cNvSpPr/>
      </dsp:nvSpPr>
      <dsp:spPr>
        <a:xfrm>
          <a:off x="9687003" y="3125681"/>
          <a:ext cx="1570466" cy="624522"/>
        </a:xfrm>
        <a:prstGeom prst="roundRect">
          <a:avLst>
            <a:gd name="adj" fmla="val 10000"/>
          </a:avLst>
        </a:prstGeom>
        <a:solidFill>
          <a:srgbClr val="009A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Derivación externa</a:t>
          </a:r>
        </a:p>
      </dsp:txBody>
      <dsp:txXfrm>
        <a:off x="9705295" y="3143973"/>
        <a:ext cx="1533882" cy="587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32E2-6F8A-419A-AB51-0951180B9432}">
      <dsp:nvSpPr>
        <dsp:cNvPr id="0" name=""/>
        <dsp:cNvSpPr/>
      </dsp:nvSpPr>
      <dsp:spPr>
        <a:xfrm>
          <a:off x="5960" y="1967759"/>
          <a:ext cx="1798211" cy="148314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6205" tIns="116205" rIns="116205" bIns="116205" numCol="1" spcCol="1270" anchor="t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6100" kern="1200" dirty="0"/>
        </a:p>
      </dsp:txBody>
      <dsp:txXfrm>
        <a:off x="40091" y="2001890"/>
        <a:ext cx="1729949" cy="1097068"/>
      </dsp:txXfrm>
    </dsp:sp>
    <dsp:sp modelId="{1258F317-7236-4CE2-B1AD-7518F9163F3E}">
      <dsp:nvSpPr>
        <dsp:cNvPr id="0" name=""/>
        <dsp:cNvSpPr/>
      </dsp:nvSpPr>
      <dsp:spPr>
        <a:xfrm>
          <a:off x="1011483" y="2302952"/>
          <a:ext cx="2009753" cy="2009753"/>
        </a:xfrm>
        <a:prstGeom prst="leftCircularArrow">
          <a:avLst>
            <a:gd name="adj1" fmla="val 3286"/>
            <a:gd name="adj2" fmla="val 405658"/>
            <a:gd name="adj3" fmla="val 2181169"/>
            <a:gd name="adj4" fmla="val 9024489"/>
            <a:gd name="adj5" fmla="val 3834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3A9CBA5E-73F3-4A8E-90D3-D97EBBFACA3D}">
      <dsp:nvSpPr>
        <dsp:cNvPr id="0" name=""/>
        <dsp:cNvSpPr/>
      </dsp:nvSpPr>
      <dsp:spPr>
        <a:xfrm>
          <a:off x="405563" y="3133090"/>
          <a:ext cx="1598410" cy="635635"/>
        </a:xfrm>
        <a:prstGeom prst="roundRect">
          <a:avLst>
            <a:gd name="adj" fmla="val 10000"/>
          </a:avLst>
        </a:prstGeom>
        <a:solidFill>
          <a:srgbClr val="009A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/>
            <a:t>Resguardo de NNA en el albergue</a:t>
          </a:r>
        </a:p>
      </dsp:txBody>
      <dsp:txXfrm>
        <a:off x="424180" y="3151707"/>
        <a:ext cx="1561176" cy="598401"/>
      </dsp:txXfrm>
    </dsp:sp>
    <dsp:sp modelId="{694B001A-15F5-41FF-B3CA-EEF350651FEE}">
      <dsp:nvSpPr>
        <dsp:cNvPr id="0" name=""/>
        <dsp:cNvSpPr/>
      </dsp:nvSpPr>
      <dsp:spPr>
        <a:xfrm>
          <a:off x="2318459" y="1967759"/>
          <a:ext cx="1798211" cy="148314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6205" tIns="116205" rIns="116205" bIns="116205" numCol="1" spcCol="1270" anchor="t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6100" kern="1200" dirty="0"/>
        </a:p>
      </dsp:txBody>
      <dsp:txXfrm>
        <a:off x="2352590" y="2319707"/>
        <a:ext cx="1729949" cy="1097068"/>
      </dsp:txXfrm>
    </dsp:sp>
    <dsp:sp modelId="{7C9C2C0E-C56A-490B-BCA2-051D334D47A3}">
      <dsp:nvSpPr>
        <dsp:cNvPr id="0" name=""/>
        <dsp:cNvSpPr/>
      </dsp:nvSpPr>
      <dsp:spPr>
        <a:xfrm>
          <a:off x="3310025" y="1051795"/>
          <a:ext cx="2223767" cy="2223767"/>
        </a:xfrm>
        <a:prstGeom prst="circularArrow">
          <a:avLst>
            <a:gd name="adj1" fmla="val 2970"/>
            <a:gd name="adj2" fmla="val 363892"/>
            <a:gd name="adj3" fmla="val 19460598"/>
            <a:gd name="adj4" fmla="val 12575511"/>
            <a:gd name="adj5" fmla="val 3465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A09D2E65-A54A-4B4C-807A-C0AD80280D3F}">
      <dsp:nvSpPr>
        <dsp:cNvPr id="0" name=""/>
        <dsp:cNvSpPr/>
      </dsp:nvSpPr>
      <dsp:spPr>
        <a:xfrm>
          <a:off x="2718062" y="1649941"/>
          <a:ext cx="1598410" cy="635635"/>
        </a:xfrm>
        <a:prstGeom prst="roundRect">
          <a:avLst>
            <a:gd name="adj" fmla="val 10000"/>
          </a:avLst>
        </a:prstGeom>
        <a:solidFill>
          <a:srgbClr val="009A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Orientación en procesos de derivación </a:t>
          </a:r>
          <a:endParaRPr lang="es-GT" sz="1300" kern="1200" dirty="0"/>
        </a:p>
      </dsp:txBody>
      <dsp:txXfrm>
        <a:off x="2736679" y="1668558"/>
        <a:ext cx="1561176" cy="598401"/>
      </dsp:txXfrm>
    </dsp:sp>
    <dsp:sp modelId="{0895B1E2-1D82-4479-8075-CE28668734E4}">
      <dsp:nvSpPr>
        <dsp:cNvPr id="0" name=""/>
        <dsp:cNvSpPr/>
      </dsp:nvSpPr>
      <dsp:spPr>
        <a:xfrm>
          <a:off x="4617256" y="1967759"/>
          <a:ext cx="1798211" cy="14831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6205" tIns="116205" rIns="116205" bIns="116205" numCol="1" spcCol="1270" anchor="t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6100" kern="1200" dirty="0"/>
        </a:p>
      </dsp:txBody>
      <dsp:txXfrm>
        <a:off x="4651387" y="2001890"/>
        <a:ext cx="1729949" cy="1097068"/>
      </dsp:txXfrm>
    </dsp:sp>
    <dsp:sp modelId="{9ED84EE6-DD97-4591-A315-673531AA2EE8}">
      <dsp:nvSpPr>
        <dsp:cNvPr id="0" name=""/>
        <dsp:cNvSpPr/>
      </dsp:nvSpPr>
      <dsp:spPr>
        <a:xfrm>
          <a:off x="5475433" y="2135263"/>
          <a:ext cx="2347076" cy="2347076"/>
        </a:xfrm>
        <a:prstGeom prst="leftCircularArrow">
          <a:avLst>
            <a:gd name="adj1" fmla="val 2814"/>
            <a:gd name="adj2" fmla="val 343515"/>
            <a:gd name="adj3" fmla="val 1468397"/>
            <a:gd name="adj4" fmla="val 8373860"/>
            <a:gd name="adj5" fmla="val 3283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544DBDF7-00C2-4839-8ACD-E83957DF5E4D}">
      <dsp:nvSpPr>
        <dsp:cNvPr id="0" name=""/>
        <dsp:cNvSpPr/>
      </dsp:nvSpPr>
      <dsp:spPr>
        <a:xfrm>
          <a:off x="4771459" y="3493647"/>
          <a:ext cx="1598410" cy="635635"/>
        </a:xfrm>
        <a:prstGeom prst="roundRect">
          <a:avLst>
            <a:gd name="adj" fmla="val 10000"/>
          </a:avLst>
        </a:prstGeom>
        <a:solidFill>
          <a:srgbClr val="009A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/>
            <a:t>Comunicación con familiares  </a:t>
          </a:r>
        </a:p>
      </dsp:txBody>
      <dsp:txXfrm>
        <a:off x="4790076" y="3512264"/>
        <a:ext cx="1561176" cy="598401"/>
      </dsp:txXfrm>
    </dsp:sp>
    <dsp:sp modelId="{E3918D51-B458-4FE5-AB51-A94E65C8F687}">
      <dsp:nvSpPr>
        <dsp:cNvPr id="0" name=""/>
        <dsp:cNvSpPr/>
      </dsp:nvSpPr>
      <dsp:spPr>
        <a:xfrm>
          <a:off x="6943458" y="1967759"/>
          <a:ext cx="1798211" cy="14831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6205" tIns="116205" rIns="116205" bIns="116205" numCol="1" spcCol="1270" anchor="t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6100" kern="1200" dirty="0"/>
        </a:p>
      </dsp:txBody>
      <dsp:txXfrm>
        <a:off x="6977589" y="2319707"/>
        <a:ext cx="1729949" cy="1097068"/>
      </dsp:txXfrm>
    </dsp:sp>
    <dsp:sp modelId="{857AFAE1-D747-46F6-93A4-0EC3978D6CB8}">
      <dsp:nvSpPr>
        <dsp:cNvPr id="0" name=""/>
        <dsp:cNvSpPr/>
      </dsp:nvSpPr>
      <dsp:spPr>
        <a:xfrm>
          <a:off x="7933996" y="1047807"/>
          <a:ext cx="2239525" cy="2239525"/>
        </a:xfrm>
        <a:prstGeom prst="circularArrow">
          <a:avLst>
            <a:gd name="adj1" fmla="val 2949"/>
            <a:gd name="adj2" fmla="val 361154"/>
            <a:gd name="adj3" fmla="val 19463335"/>
            <a:gd name="adj4" fmla="val 12575511"/>
            <a:gd name="adj5" fmla="val 344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6B57855D-C104-4681-B934-1D04E1150F0B}">
      <dsp:nvSpPr>
        <dsp:cNvPr id="0" name=""/>
        <dsp:cNvSpPr/>
      </dsp:nvSpPr>
      <dsp:spPr>
        <a:xfrm>
          <a:off x="7343060" y="1649941"/>
          <a:ext cx="1598410" cy="635635"/>
        </a:xfrm>
        <a:prstGeom prst="roundRect">
          <a:avLst>
            <a:gd name="adj" fmla="val 10000"/>
          </a:avLst>
        </a:prstGeom>
        <a:solidFill>
          <a:srgbClr val="009A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/>
            <a:t>Necesidades básicas </a:t>
          </a:r>
        </a:p>
      </dsp:txBody>
      <dsp:txXfrm>
        <a:off x="7361677" y="1668558"/>
        <a:ext cx="1561176" cy="598401"/>
      </dsp:txXfrm>
    </dsp:sp>
    <dsp:sp modelId="{F6600F7E-23F0-4EBD-8660-AB970EC8A37C}">
      <dsp:nvSpPr>
        <dsp:cNvPr id="0" name=""/>
        <dsp:cNvSpPr/>
      </dsp:nvSpPr>
      <dsp:spPr>
        <a:xfrm>
          <a:off x="9255957" y="1967759"/>
          <a:ext cx="1798211" cy="14831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6205" tIns="116205" rIns="116205" bIns="116205" numCol="1" spcCol="1270" anchor="t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GT" sz="6100" kern="1200" dirty="0"/>
        </a:p>
      </dsp:txBody>
      <dsp:txXfrm>
        <a:off x="9290088" y="2001890"/>
        <a:ext cx="1729949" cy="1097068"/>
      </dsp:txXfrm>
    </dsp:sp>
    <dsp:sp modelId="{4678C5D2-592F-41DD-912D-0EA3F7311781}">
      <dsp:nvSpPr>
        <dsp:cNvPr id="0" name=""/>
        <dsp:cNvSpPr/>
      </dsp:nvSpPr>
      <dsp:spPr>
        <a:xfrm>
          <a:off x="9655559" y="3133090"/>
          <a:ext cx="1598410" cy="635635"/>
        </a:xfrm>
        <a:prstGeom prst="roundRect">
          <a:avLst>
            <a:gd name="adj" fmla="val 10000"/>
          </a:avLst>
        </a:prstGeom>
        <a:solidFill>
          <a:srgbClr val="009A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/>
            <a:t>Apoyo psicológico </a:t>
          </a:r>
        </a:p>
      </dsp:txBody>
      <dsp:txXfrm>
        <a:off x="9674176" y="3151707"/>
        <a:ext cx="1561176" cy="598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FF4B42C-BE34-4ED3-907E-CA6DD226FF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7DA239-AC1E-4115-AB45-D04FC4C3A4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BCF9C3-4D39-4964-840F-5B5379228E67}" type="datetimeFigureOut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4C4AE0-F3A7-410B-9E0A-D5F707334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F2CB30-04A9-48EB-A4A9-DD4BE79CF4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C05B41-8FA1-48E0-B6A6-622F54369DE0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A8AEB79-E04C-4B62-8FEE-F8733CF2BA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673215-929C-4E5A-BA72-D1C1CEAE8D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86F8B7-4558-46B4-A245-5893565A9F79}" type="datetimeFigureOut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3A9A7234-C451-4D94-A791-93FB6DDDE6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GT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3804B93-CCC6-4EA7-B10E-169839848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GT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0D80B0-21AA-4FB4-BEE9-D48648EB70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E95762-798F-4097-B557-6ED491402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8CF548-E708-49B5-AA77-723AB4AA1B5F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Nota: aludir las 4 áreas: Villa Nueva, Chimaltenango, Mixco y Sacatepéquez.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CF548-E708-49B5-AA77-723AB4AA1B5F}" type="slidenum">
              <a:rPr lang="es-GT" smtClean="0"/>
              <a:pPr>
                <a:defRPr/>
              </a:pPr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552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2EB478-D59B-43D6-808C-841AE769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7424-6EDE-4C28-8E7E-6255D54B696F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EBFDED-570B-468C-BF9D-19105237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DEAEF9-5F02-4D35-8F17-620B8946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F19C-8E5D-4705-9D4A-12801A60FED9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62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01B62D-7CD6-47F5-B1D8-2005787A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A86E-3BC9-4924-BC03-B065C1FFF0F9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6B81A5-2865-4F87-80CF-FEA6DFDB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AF06E-F418-4D57-8EAD-AB5295FA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6CB5-D062-4C0E-B4F1-CF12DE84C62F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803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AF97B6-5D0F-4A2D-B379-19AD0246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7B58-8AE3-4D3A-9C97-7D57B6EA549D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4575B6-5224-4D7E-8B4A-9972D19F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774FD1-B158-410A-89CF-E85F57B6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1E65-95CD-4D2F-9581-25F86DACFAA3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68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F7701-922D-4D07-9FC0-BAE8D7E1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DB6C-A5DF-4738-933D-8F0EE3E49979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03D9A0-96F9-44D8-B41F-7F98C082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5FB5F-751B-42E8-8415-7B1BFA33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82D9-D9BB-4946-A11A-9648B744E013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940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D09E14-680F-4C57-B287-F7B315FB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FEE3-841F-4F2B-9DD9-A819AFD334D2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F51C45-6253-46E8-93EB-B75830AF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39704-B9FC-4B46-9BC4-A7A23612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4A969-8F1D-4C17-863B-253C7179D80C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442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ECD405F-799D-4BBE-87F4-9A4824BD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75A0-0E94-48B8-B6F6-36B5793E1FAE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7F37E7D-3496-42DB-AFE1-8277CEC2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51C6B6A-15AD-435C-9D46-045931D3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F59E-B61B-4D9F-835E-1CF533AD9CD4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1931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4EC113C1-AD25-4DC9-A1A1-C08C77EA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FAA2-FD6D-4368-B12F-F2692D3100DD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D640AB4-7238-4A30-9FFB-7198AB04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ED96385C-2595-44A4-84FE-3A19452A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0059-B87B-4CC2-B48F-C75754228D48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99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9C9483D4-69B0-4808-B1A8-B15E25DB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D366-FD9E-4393-B658-115FB08390AC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1F0D122-6882-4892-833B-6E0F3437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6404486-E687-48BE-93DC-01F87CA7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090C-EB1E-4388-B6F1-19BC2D135950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863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93EB6857-D3F7-4C52-985D-A57243F0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564B-250D-444F-B1A4-6B579E5DF5CD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E2B98089-EE23-4B9C-AFE3-C8197400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DF68C0A7-2B7E-45FD-A4F0-31CF8329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9354-AD96-41D3-8953-9093B3F667BD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670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00D8C1C-951B-472F-885D-7132B0BD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EAC3-4BDA-4754-ADD1-BC1E2135C63A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327A448-C61C-4939-A8E0-D31ABEB9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71350EB-2185-405C-B36D-395B6D7F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81E2-7976-4E7D-A9CE-1B69D8E132B2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76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AEB52FD-439A-40B3-A21C-AAD89CEF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94FF-5E84-4CAE-906F-669CAE4CCCE3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D86863A5-E122-491C-9F25-86EBA11B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179AA6E-1CD8-4EC3-B367-861EAB65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E4DE-293A-4598-AEDC-79B312DCC25B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20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439B6EC9-263A-400B-8499-2637BEFDC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el estilo de título del patrón</a:t>
            </a:r>
            <a:endParaRPr lang="es-GT" altLang="es-GT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843AA0DC-EE4F-4B5E-A175-51E07CB0A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los estilos de texto del patrón</a:t>
            </a:r>
          </a:p>
          <a:p>
            <a:pPr lvl="1"/>
            <a:r>
              <a:rPr lang="es-ES" altLang="es-GT"/>
              <a:t>Segundo nivel</a:t>
            </a:r>
          </a:p>
          <a:p>
            <a:pPr lvl="2"/>
            <a:r>
              <a:rPr lang="es-ES" altLang="es-GT"/>
              <a:t>Tercer nivel</a:t>
            </a:r>
          </a:p>
          <a:p>
            <a:pPr lvl="3"/>
            <a:r>
              <a:rPr lang="es-ES" altLang="es-GT"/>
              <a:t>Cuarto nivel</a:t>
            </a:r>
          </a:p>
          <a:p>
            <a:pPr lvl="4"/>
            <a:r>
              <a:rPr lang="es-ES" altLang="es-GT"/>
              <a:t>Quinto nivel</a:t>
            </a:r>
            <a:endParaRPr lang="es-GT" alt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352983-92EB-44BB-9A44-8A7153B7A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FB256-ABE4-4A4D-A376-D764173A6DAF}" type="datetime1">
              <a:rPr lang="es-GT"/>
              <a:pPr>
                <a:defRPr/>
              </a:pPr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6A52B5-491B-441A-A714-3A261A0C0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F979B7-2DE3-4867-ABA9-2FC33CECB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EBC62E-433F-434C-B586-1B016FF4F4E5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5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8AEA6C9-912B-45D3-BDA3-ADC0834C1F4C}"/>
              </a:ext>
            </a:extLst>
          </p:cNvPr>
          <p:cNvSpPr/>
          <p:nvPr/>
        </p:nvSpPr>
        <p:spPr>
          <a:xfrm>
            <a:off x="0" y="14068"/>
            <a:ext cx="12192000" cy="6858000"/>
          </a:xfrm>
          <a:prstGeom prst="rect">
            <a:avLst/>
          </a:prstGeom>
          <a:solidFill>
            <a:srgbClr val="009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5E4366F-9B4D-47F7-B017-3B360037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8" y="984415"/>
            <a:ext cx="10715455" cy="28638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GT" sz="4000" dirty="0">
                <a:solidFill>
                  <a:schemeClr val="bg1"/>
                </a:solidFill>
                <a:latin typeface="Arial Black" panose="020B0A04020102020204" pitchFamily="34" charset="0"/>
              </a:rPr>
              <a:t>Proyecto de Protección Internacional</a:t>
            </a:r>
            <a:br>
              <a:rPr lang="es-GT" sz="4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GT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es-GT" sz="4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GT" sz="4000" dirty="0">
                <a:solidFill>
                  <a:schemeClr val="bg1"/>
                </a:solidFill>
                <a:latin typeface="Arial Black" panose="020B0A04020102020204" pitchFamily="34" charset="0"/>
              </a:rPr>
              <a:t>“Afianzamiento de los procesos de identificación, atención y resguardo de personas de interés”</a:t>
            </a:r>
            <a:endParaRPr lang="es-GT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EEFB350-0D29-48D8-A99D-567B74E0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4800596"/>
            <a:ext cx="21240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8521191-D4E2-4FC2-9E5E-B156DEC1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27" y="5305444"/>
            <a:ext cx="21224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020BDCFC-E072-49F5-8120-D3C97D8B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E5E72-B974-42CF-9E1A-D8799E1128B5}" type="slidenum">
              <a:rPr lang="es-GT"/>
              <a:pPr>
                <a:defRPr/>
              </a:pPr>
              <a:t>1</a:t>
            </a:fld>
            <a:endParaRPr lang="es-G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298106F-E5E0-475B-861B-58DC4B073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8087" y="5015726"/>
            <a:ext cx="2779737" cy="1325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texto 13">
            <a:extLst>
              <a:ext uri="{FF2B5EF4-FFF2-40B4-BE49-F238E27FC236}">
                <a16:creationId xmlns:a16="http://schemas.microsoft.com/office/drawing/2014/main" id="{C7B0715C-08EC-4F9C-83CE-968376884972}"/>
              </a:ext>
            </a:extLst>
          </p:cNvPr>
          <p:cNvSpPr txBox="1">
            <a:spLocks/>
          </p:cNvSpPr>
          <p:nvPr/>
        </p:nvSpPr>
        <p:spPr>
          <a:xfrm>
            <a:off x="5008563" y="392113"/>
            <a:ext cx="666115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sz="1600" dirty="0">
                <a:solidFill>
                  <a:schemeClr val="bg2">
                    <a:lumMod val="75000"/>
                  </a:schemeClr>
                </a:solidFill>
                <a:latin typeface="Univers LT Std 45 Light" panose="020B0403020202020204" pitchFamily="34" charset="0"/>
              </a:rPr>
              <a:t>Casa del Migrante Guatemala | Misioneros de San Carlos Scalabrinianos</a:t>
            </a:r>
          </a:p>
        </p:txBody>
      </p:sp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0C6583B4-E4C3-4A77-A47E-93C7B7D0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38E40-4BAC-487E-9EDC-0D54F83F1252}" type="slidenum">
              <a:rPr lang="es-GT"/>
              <a:pPr>
                <a:defRPr/>
              </a:pPr>
              <a:t>2</a:t>
            </a:fld>
            <a:endParaRPr lang="es-GT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1923A2E-7F74-4F0B-BCC8-64DBA48A5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5468" y="1624083"/>
            <a:ext cx="10248331" cy="4841803"/>
          </a:xfrm>
        </p:spPr>
        <p:txBody>
          <a:bodyPr/>
          <a:lstStyle/>
          <a:p>
            <a:pPr marL="0" indent="0" algn="ctr">
              <a:buNone/>
            </a:pPr>
            <a:r>
              <a:rPr lang="es-MX" b="1" i="0" u="none" strike="noStrike" dirty="0">
                <a:solidFill>
                  <a:srgbClr val="213052"/>
                </a:solidFill>
                <a:effectLst/>
                <a:latin typeface="Ubuntu"/>
              </a:rPr>
              <a:t>Misión</a:t>
            </a:r>
            <a:endParaRPr lang="es-MX" b="0" i="0" u="none" strike="noStrike" dirty="0">
              <a:solidFill>
                <a:srgbClr val="000000"/>
              </a:solidFill>
              <a:effectLst/>
              <a:latin typeface="Ubuntu"/>
            </a:endParaRPr>
          </a:p>
          <a:p>
            <a:pPr algn="just"/>
            <a:r>
              <a:rPr lang="es-MX" b="0" i="0" u="none" strike="noStrike" dirty="0">
                <a:solidFill>
                  <a:srgbClr val="000000"/>
                </a:solidFill>
                <a:effectLst/>
                <a:latin typeface="Ubuntu"/>
              </a:rPr>
              <a:t> Somos una red que promueve y brinda de manera compartida los servicios y la protección a la población migrante.</a:t>
            </a:r>
          </a:p>
          <a:p>
            <a:pPr marL="0" indent="0" algn="ctr">
              <a:buNone/>
            </a:pPr>
            <a:r>
              <a:rPr lang="es-MX" b="1" i="0" u="none" strike="noStrike" dirty="0">
                <a:solidFill>
                  <a:srgbClr val="213052"/>
                </a:solidFill>
                <a:effectLst/>
                <a:latin typeface="Ubuntu"/>
              </a:rPr>
              <a:t>Visión</a:t>
            </a:r>
            <a:endParaRPr lang="es-MX" b="0" i="0" u="none" strike="noStrike" dirty="0">
              <a:solidFill>
                <a:srgbClr val="000000"/>
              </a:solidFill>
              <a:effectLst/>
              <a:latin typeface="Ubuntu"/>
            </a:endParaRPr>
          </a:p>
          <a:p>
            <a:pPr algn="just"/>
            <a:r>
              <a:rPr lang="es-MX" b="0" i="0" u="none" strike="noStrike" dirty="0">
                <a:solidFill>
                  <a:srgbClr val="000000"/>
                </a:solidFill>
                <a:effectLst/>
                <a:latin typeface="Ubuntu"/>
              </a:rPr>
              <a:t>Ser una red conocida por la protección y promoción de los Derechos Humanos, sensible con ilusión y esperanza que colabora y complementa con las organizaciones sociales, gubernamentales e internacionales las acciones de atención a la población migrante.  </a:t>
            </a:r>
          </a:p>
          <a:p>
            <a:pPr marL="0" indent="0">
              <a:buNone/>
            </a:pPr>
            <a:r>
              <a:rPr lang="es-GT" b="1" dirty="0"/>
              <a:t> </a:t>
            </a:r>
          </a:p>
          <a:p>
            <a:pPr marL="514350" indent="-514350">
              <a:buAutoNum type="arabicPeriod"/>
            </a:pPr>
            <a:endParaRPr lang="es-GT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F2E3A1-19C2-4DCF-90E4-65A0058D839B}"/>
              </a:ext>
            </a:extLst>
          </p:cNvPr>
          <p:cNvSpPr txBox="1"/>
          <p:nvPr/>
        </p:nvSpPr>
        <p:spPr>
          <a:xfrm>
            <a:off x="2414321" y="871273"/>
            <a:ext cx="6930886" cy="523220"/>
          </a:xfrm>
          <a:prstGeom prst="rect">
            <a:avLst/>
          </a:prstGeom>
          <a:solidFill>
            <a:srgbClr val="009A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/>
              <a:t>CASA DEL MIGRANTE </a:t>
            </a:r>
          </a:p>
        </p:txBody>
      </p:sp>
    </p:spTree>
    <p:extLst>
      <p:ext uri="{BB962C8B-B14F-4D97-AF65-F5344CB8AC3E}">
        <p14:creationId xmlns:p14="http://schemas.microsoft.com/office/powerpoint/2010/main" val="317075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4">
            <a:extLst>
              <a:ext uri="{FF2B5EF4-FFF2-40B4-BE49-F238E27FC236}">
                <a16:creationId xmlns:a16="http://schemas.microsoft.com/office/drawing/2014/main" id="{F3483418-32B4-490D-A1CD-2EC2C0F5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3" b="6173"/>
          <a:stretch>
            <a:fillRect/>
          </a:stretch>
        </p:blipFill>
        <p:spPr bwMode="auto">
          <a:xfrm>
            <a:off x="0" y="-14068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Marcador de texto 13">
            <a:extLst>
              <a:ext uri="{FF2B5EF4-FFF2-40B4-BE49-F238E27FC236}">
                <a16:creationId xmlns:a16="http://schemas.microsoft.com/office/drawing/2014/main" id="{9D5A9F17-2A7F-43EF-97C9-34430E3F53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22287" y="691425"/>
            <a:ext cx="7040881" cy="55609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GT" altLang="es-GT" sz="4200" b="1" dirty="0">
                <a:latin typeface="Univers LT Std 45 Light" panose="020B0403020202020204" pitchFamily="34" charset="0"/>
              </a:rPr>
              <a:t>Atención equipo de Protección en Casa del Migrante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GT" altLang="es-GT" sz="4200" b="1" dirty="0">
              <a:latin typeface="Univers LT Std 45 Light" panose="020B0403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GT" altLang="es-GT" sz="4200" b="1" dirty="0">
                <a:latin typeface="Univers LT Std 45 Light" panose="020B0403020202020204" pitchFamily="34" charset="0"/>
              </a:rPr>
              <a:t> </a:t>
            </a:r>
            <a:endParaRPr lang="es-GT" altLang="es-GT" sz="4200" dirty="0"/>
          </a:p>
        </p:txBody>
      </p:sp>
      <p:sp>
        <p:nvSpPr>
          <p:cNvPr id="23" name="Marcador de texto 13">
            <a:extLst>
              <a:ext uri="{FF2B5EF4-FFF2-40B4-BE49-F238E27FC236}">
                <a16:creationId xmlns:a16="http://schemas.microsoft.com/office/drawing/2014/main" id="{C7B0715C-08EC-4F9C-83CE-968376884972}"/>
              </a:ext>
            </a:extLst>
          </p:cNvPr>
          <p:cNvSpPr txBox="1">
            <a:spLocks/>
          </p:cNvSpPr>
          <p:nvPr/>
        </p:nvSpPr>
        <p:spPr>
          <a:xfrm>
            <a:off x="5008563" y="392113"/>
            <a:ext cx="666115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sz="1600" dirty="0">
                <a:solidFill>
                  <a:schemeClr val="bg2">
                    <a:lumMod val="75000"/>
                  </a:schemeClr>
                </a:solidFill>
                <a:latin typeface="Univers LT Std 45 Light" panose="020B0403020202020204" pitchFamily="34" charset="0"/>
              </a:rPr>
              <a:t>Casa del Migrante Guatemala | Misioneros de San Carlos Scalabrinianos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C51ECD4B-4650-4776-B0D2-9CCA7CF4CD1E}"/>
              </a:ext>
            </a:extLst>
          </p:cNvPr>
          <p:cNvCxnSpPr>
            <a:cxnSpLocks/>
          </p:cNvCxnSpPr>
          <p:nvPr/>
        </p:nvCxnSpPr>
        <p:spPr>
          <a:xfrm>
            <a:off x="657208" y="1247515"/>
            <a:ext cx="2161450" cy="0"/>
          </a:xfrm>
          <a:prstGeom prst="line">
            <a:avLst/>
          </a:prstGeom>
          <a:ln w="38100" cap="rnd">
            <a:rou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0C6583B4-E4C3-4A77-A47E-93C7B7D0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38E40-4BAC-487E-9EDC-0D54F83F1252}" type="slidenum">
              <a:rPr lang="es-GT"/>
              <a:pPr>
                <a:defRPr/>
              </a:pPr>
              <a:t>3</a:t>
            </a:fld>
            <a:endParaRPr lang="es-GT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D5DB0690-B199-49BD-B896-F90F77BD1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616959"/>
              </p:ext>
            </p:extLst>
          </p:nvPr>
        </p:nvGraphicFramePr>
        <p:xfrm>
          <a:off x="409782" y="801158"/>
          <a:ext cx="11259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FB2FBA5B-6EEE-4AE5-83FF-E079DAD2A6DD}"/>
              </a:ext>
            </a:extLst>
          </p:cNvPr>
          <p:cNvGrpSpPr/>
          <p:nvPr/>
        </p:nvGrpSpPr>
        <p:grpSpPr>
          <a:xfrm>
            <a:off x="657208" y="2983396"/>
            <a:ext cx="6038956" cy="1057895"/>
            <a:chOff x="572497" y="2923555"/>
            <a:chExt cx="7145238" cy="1265237"/>
          </a:xfrm>
        </p:grpSpPr>
        <p:pic>
          <p:nvPicPr>
            <p:cNvPr id="14" name="Gráfico 13" descr="Grupo de hombres con relleno sólido">
              <a:extLst>
                <a:ext uri="{FF2B5EF4-FFF2-40B4-BE49-F238E27FC236}">
                  <a16:creationId xmlns:a16="http://schemas.microsoft.com/office/drawing/2014/main" id="{47D0FB1B-112E-48B1-B06A-5806A0191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2497" y="2923555"/>
              <a:ext cx="914400" cy="914400"/>
            </a:xfrm>
            <a:prstGeom prst="rect">
              <a:avLst/>
            </a:prstGeom>
          </p:spPr>
        </p:pic>
        <p:pic>
          <p:nvPicPr>
            <p:cNvPr id="15" name="Gráfico 14" descr="Libro cerrado contorno">
              <a:extLst>
                <a:ext uri="{FF2B5EF4-FFF2-40B4-BE49-F238E27FC236}">
                  <a16:creationId xmlns:a16="http://schemas.microsoft.com/office/drawing/2014/main" id="{E8518195-E937-43E2-9283-702B9EFFB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12781" y="3274392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Cara con máscara con relleno sólido">
              <a:extLst>
                <a:ext uri="{FF2B5EF4-FFF2-40B4-BE49-F238E27FC236}">
                  <a16:creationId xmlns:a16="http://schemas.microsoft.com/office/drawing/2014/main" id="{CCC9960F-AD7D-426C-AB25-0C8E89353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35438" y="2923555"/>
              <a:ext cx="914400" cy="914400"/>
            </a:xfrm>
            <a:prstGeom prst="rect">
              <a:avLst/>
            </a:prstGeom>
          </p:spPr>
        </p:pic>
        <p:pic>
          <p:nvPicPr>
            <p:cNvPr id="17" name="Gráfico 16" descr="Lápiz con relleno sólido">
              <a:extLst>
                <a:ext uri="{FF2B5EF4-FFF2-40B4-BE49-F238E27FC236}">
                  <a16:creationId xmlns:a16="http://schemas.microsoft.com/office/drawing/2014/main" id="{A571268C-5FA9-49A1-A44C-5DF978773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327181" y="3390901"/>
              <a:ext cx="681382" cy="681382"/>
            </a:xfrm>
            <a:prstGeom prst="rect">
              <a:avLst/>
            </a:prstGeom>
          </p:spPr>
        </p:pic>
        <p:pic>
          <p:nvPicPr>
            <p:cNvPr id="18" name="Gráfico 17" descr="Perfil de mujer con relleno sólido">
              <a:extLst>
                <a:ext uri="{FF2B5EF4-FFF2-40B4-BE49-F238E27FC236}">
                  <a16:creationId xmlns:a16="http://schemas.microsoft.com/office/drawing/2014/main" id="{11CE3D99-5610-4C7C-8878-82C3CD67B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888935" y="2935357"/>
              <a:ext cx="914400" cy="914400"/>
            </a:xfrm>
            <a:prstGeom prst="rect">
              <a:avLst/>
            </a:prstGeom>
          </p:spPr>
        </p:pic>
        <p:pic>
          <p:nvPicPr>
            <p:cNvPr id="19" name="Gráfico 18" descr="Ciclismo en compañía con relleno sólido">
              <a:extLst>
                <a:ext uri="{FF2B5EF4-FFF2-40B4-BE49-F238E27FC236}">
                  <a16:creationId xmlns:a16="http://schemas.microsoft.com/office/drawing/2014/main" id="{A576FE16-9F11-4B80-BDDA-B55A1519A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803335" y="29718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7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B2D664-4A08-4FE5-8815-A93085D8CA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0"/>
            <a:ext cx="12192000" cy="6831451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blurRad="50800" dist="50800" dir="5400000" sx="101000" sy="101000" algn="ctr" rotWithShape="0">
              <a:srgbClr val="000000">
                <a:alpha val="91000"/>
              </a:srgbClr>
            </a:outerShdw>
          </a:effectLst>
        </p:spPr>
      </p:pic>
      <p:sp>
        <p:nvSpPr>
          <p:cNvPr id="7170" name="Marcador de texto 13">
            <a:extLst>
              <a:ext uri="{FF2B5EF4-FFF2-40B4-BE49-F238E27FC236}">
                <a16:creationId xmlns:a16="http://schemas.microsoft.com/office/drawing/2014/main" id="{9D5A9F17-2A7F-43EF-97C9-34430E3F53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22287" y="691425"/>
            <a:ext cx="8946566" cy="55609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GT" altLang="es-GT" sz="4200" b="1" dirty="0">
                <a:latin typeface="Univers LT Std 45 Light" panose="020B0403020202020204" pitchFamily="34" charset="0"/>
              </a:rPr>
              <a:t>Atención equipo de Protección a NNA no acompañada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GT" altLang="es-GT" sz="4200" b="1" dirty="0">
              <a:latin typeface="Univers LT Std 45 Light" panose="020B0403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GT" altLang="es-GT" sz="4200" b="1" dirty="0">
                <a:latin typeface="Univers LT Std 45 Light" panose="020B0403020202020204" pitchFamily="34" charset="0"/>
              </a:rPr>
              <a:t> </a:t>
            </a:r>
            <a:endParaRPr lang="es-GT" altLang="es-GT" sz="4200" dirty="0"/>
          </a:p>
        </p:txBody>
      </p:sp>
      <p:sp>
        <p:nvSpPr>
          <p:cNvPr id="23" name="Marcador de texto 13">
            <a:extLst>
              <a:ext uri="{FF2B5EF4-FFF2-40B4-BE49-F238E27FC236}">
                <a16:creationId xmlns:a16="http://schemas.microsoft.com/office/drawing/2014/main" id="{C7B0715C-08EC-4F9C-83CE-968376884972}"/>
              </a:ext>
            </a:extLst>
          </p:cNvPr>
          <p:cNvSpPr txBox="1">
            <a:spLocks/>
          </p:cNvSpPr>
          <p:nvPr/>
        </p:nvSpPr>
        <p:spPr>
          <a:xfrm>
            <a:off x="5008563" y="392113"/>
            <a:ext cx="666115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sz="1600" dirty="0">
                <a:solidFill>
                  <a:schemeClr val="bg2">
                    <a:lumMod val="75000"/>
                  </a:schemeClr>
                </a:solidFill>
                <a:latin typeface="Univers LT Std 45 Light" panose="020B0403020202020204" pitchFamily="34" charset="0"/>
              </a:rPr>
              <a:t>Casa del Migrante Guatemala | Misioneros de San Carlos Scalabrinianos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C51ECD4B-4650-4776-B0D2-9CCA7CF4CD1E}"/>
              </a:ext>
            </a:extLst>
          </p:cNvPr>
          <p:cNvCxnSpPr>
            <a:cxnSpLocks/>
          </p:cNvCxnSpPr>
          <p:nvPr/>
        </p:nvCxnSpPr>
        <p:spPr>
          <a:xfrm>
            <a:off x="657208" y="1247515"/>
            <a:ext cx="2161450" cy="0"/>
          </a:xfrm>
          <a:prstGeom prst="line">
            <a:avLst/>
          </a:prstGeom>
          <a:ln w="38100" cap="rnd">
            <a:rou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0C6583B4-E4C3-4A77-A47E-93C7B7D0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38E40-4BAC-487E-9EDC-0D54F83F1252}" type="slidenum">
              <a:rPr lang="es-GT"/>
              <a:pPr>
                <a:defRPr/>
              </a:pPr>
              <a:t>4</a:t>
            </a:fld>
            <a:endParaRPr lang="es-GT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D5DB0690-B199-49BD-B896-F90F77BD1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970608"/>
              </p:ext>
            </p:extLst>
          </p:nvPr>
        </p:nvGraphicFramePr>
        <p:xfrm>
          <a:off x="409782" y="594288"/>
          <a:ext cx="11259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536E816-E37B-404B-977E-ED2F36681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39" y="2718407"/>
            <a:ext cx="1494146" cy="10338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FA4963-796E-479F-8BBD-4E7C7B9569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4349" y="2898816"/>
            <a:ext cx="1364260" cy="1033818"/>
          </a:xfrm>
          <a:prstGeom prst="rect">
            <a:avLst/>
          </a:prstGeom>
        </p:spPr>
      </p:pic>
      <p:sp>
        <p:nvSpPr>
          <p:cNvPr id="26" name="Flecha: circular 25">
            <a:extLst>
              <a:ext uri="{FF2B5EF4-FFF2-40B4-BE49-F238E27FC236}">
                <a16:creationId xmlns:a16="http://schemas.microsoft.com/office/drawing/2014/main" id="{6CBE01F3-F02D-4BC7-9D98-BDC15F64B29B}"/>
              </a:ext>
            </a:extLst>
          </p:cNvPr>
          <p:cNvSpPr/>
          <p:nvPr/>
        </p:nvSpPr>
        <p:spPr>
          <a:xfrm rot="6319663">
            <a:off x="9449398" y="2953281"/>
            <a:ext cx="2239525" cy="2239525"/>
          </a:xfrm>
          <a:prstGeom prst="circularArrow">
            <a:avLst>
              <a:gd name="adj1" fmla="val 2949"/>
              <a:gd name="adj2" fmla="val 361154"/>
              <a:gd name="adj3" fmla="val 19463335"/>
              <a:gd name="adj4" fmla="val 16585412"/>
              <a:gd name="adj5" fmla="val 344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41DFD3D-7BB4-4BC5-A76B-C83D58825BFD}"/>
              </a:ext>
            </a:extLst>
          </p:cNvPr>
          <p:cNvGrpSpPr/>
          <p:nvPr/>
        </p:nvGrpSpPr>
        <p:grpSpPr>
          <a:xfrm>
            <a:off x="8990610" y="4970837"/>
            <a:ext cx="1798211" cy="1483148"/>
            <a:chOff x="4630959" y="1967759"/>
            <a:chExt cx="1798211" cy="1483148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0E5467BD-6BA9-408B-9F14-603FB05EBDCB}"/>
                </a:ext>
              </a:extLst>
            </p:cNvPr>
            <p:cNvSpPr/>
            <p:nvPr/>
          </p:nvSpPr>
          <p:spPr>
            <a:xfrm>
              <a:off x="4630959" y="1967759"/>
              <a:ext cx="1798211" cy="1483148"/>
            </a:xfrm>
            <a:prstGeom prst="roundRect">
              <a:avLst>
                <a:gd name="adj" fmla="val 10000"/>
              </a:avLst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: esquinas redondeadas 4">
              <a:extLst>
                <a:ext uri="{FF2B5EF4-FFF2-40B4-BE49-F238E27FC236}">
                  <a16:creationId xmlns:a16="http://schemas.microsoft.com/office/drawing/2014/main" id="{D914972D-573C-4B11-BB3E-60D1701F21DB}"/>
                </a:ext>
              </a:extLst>
            </p:cNvPr>
            <p:cNvSpPr txBox="1"/>
            <p:nvPr/>
          </p:nvSpPr>
          <p:spPr>
            <a:xfrm>
              <a:off x="4665090" y="2001890"/>
              <a:ext cx="1729949" cy="1097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32385" rIns="32385" bIns="32385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GT" sz="1700" kern="1200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D35BB088-99ED-4762-969F-13C3607A65B4}"/>
              </a:ext>
            </a:extLst>
          </p:cNvPr>
          <p:cNvGrpSpPr/>
          <p:nvPr/>
        </p:nvGrpSpPr>
        <p:grpSpPr>
          <a:xfrm>
            <a:off x="10796604" y="5793853"/>
            <a:ext cx="1385388" cy="635635"/>
            <a:chOff x="7343060" y="1649941"/>
            <a:chExt cx="1598410" cy="635635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C865EC6C-68CF-4255-8793-340FCE279CA9}"/>
                </a:ext>
              </a:extLst>
            </p:cNvPr>
            <p:cNvSpPr/>
            <p:nvPr/>
          </p:nvSpPr>
          <p:spPr>
            <a:xfrm>
              <a:off x="7343060" y="1649941"/>
              <a:ext cx="1598410" cy="635635"/>
            </a:xfrm>
            <a:prstGeom prst="roundRect">
              <a:avLst>
                <a:gd name="adj" fmla="val 10000"/>
              </a:avLst>
            </a:prstGeom>
            <a:solidFill>
              <a:srgbClr val="009AE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ángulo: esquinas redondeadas 4">
              <a:extLst>
                <a:ext uri="{FF2B5EF4-FFF2-40B4-BE49-F238E27FC236}">
                  <a16:creationId xmlns:a16="http://schemas.microsoft.com/office/drawing/2014/main" id="{0FD1234D-EAD1-4C11-97B8-4802301419A2}"/>
                </a:ext>
              </a:extLst>
            </p:cNvPr>
            <p:cNvSpPr txBox="1"/>
            <p:nvPr/>
          </p:nvSpPr>
          <p:spPr>
            <a:xfrm>
              <a:off x="7361677" y="1668558"/>
              <a:ext cx="1561176" cy="59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700" dirty="0"/>
                <a:t>Notificación</a:t>
              </a:r>
              <a:r>
                <a:rPr lang="es-GT" sz="1700" dirty="0"/>
                <a:t> a PGN</a:t>
              </a:r>
              <a:endParaRPr lang="es-GT" sz="1700" kern="12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5BE22C4-F4FE-42B3-ABF8-D7562CB35C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4402" y="5084213"/>
            <a:ext cx="1598410" cy="1272137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16ACDFFF-141A-45A9-938A-230434DC44ED}"/>
              </a:ext>
            </a:extLst>
          </p:cNvPr>
          <p:cNvGrpSpPr/>
          <p:nvPr/>
        </p:nvGrpSpPr>
        <p:grpSpPr>
          <a:xfrm>
            <a:off x="3851493" y="5114610"/>
            <a:ext cx="1798211" cy="1241740"/>
            <a:chOff x="46906" y="1919645"/>
            <a:chExt cx="1798211" cy="1483148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DE6181E3-9107-4F4A-A81E-570487693425}"/>
                </a:ext>
              </a:extLst>
            </p:cNvPr>
            <p:cNvSpPr/>
            <p:nvPr/>
          </p:nvSpPr>
          <p:spPr>
            <a:xfrm>
              <a:off x="46906" y="1919645"/>
              <a:ext cx="1798211" cy="1483148"/>
            </a:xfrm>
            <a:prstGeom prst="roundRect">
              <a:avLst>
                <a:gd name="adj" fmla="val 10000"/>
              </a:avLst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: esquinas redondeadas 4">
              <a:extLst>
                <a:ext uri="{FF2B5EF4-FFF2-40B4-BE49-F238E27FC236}">
                  <a16:creationId xmlns:a16="http://schemas.microsoft.com/office/drawing/2014/main" id="{C028D562-0C3F-4CD2-9339-AE990CC5B43D}"/>
                </a:ext>
              </a:extLst>
            </p:cNvPr>
            <p:cNvSpPr txBox="1"/>
            <p:nvPr/>
          </p:nvSpPr>
          <p:spPr>
            <a:xfrm>
              <a:off x="81037" y="1953776"/>
              <a:ext cx="1729949" cy="1097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GT" sz="1800" kern="1200" dirty="0"/>
                <a:t>Preparación para salida del albergue</a:t>
              </a:r>
            </a:p>
          </p:txBody>
        </p:sp>
      </p:grp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5E5AAB4-43EA-4CB6-B9B0-A1E8F37A2DF0}"/>
              </a:ext>
            </a:extLst>
          </p:cNvPr>
          <p:cNvSpPr/>
          <p:nvPr/>
        </p:nvSpPr>
        <p:spPr>
          <a:xfrm>
            <a:off x="8291021" y="5570806"/>
            <a:ext cx="655300" cy="203335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4" name="Flecha: hacia la izquierda 33">
            <a:extLst>
              <a:ext uri="{FF2B5EF4-FFF2-40B4-BE49-F238E27FC236}">
                <a16:creationId xmlns:a16="http://schemas.microsoft.com/office/drawing/2014/main" id="{65DFC164-4CC5-4172-8F22-D653456C5711}"/>
              </a:ext>
            </a:extLst>
          </p:cNvPr>
          <p:cNvSpPr/>
          <p:nvPr/>
        </p:nvSpPr>
        <p:spPr>
          <a:xfrm>
            <a:off x="3133478" y="5609135"/>
            <a:ext cx="655300" cy="203335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5" name="Flecha: hacia la izquierda 34">
            <a:extLst>
              <a:ext uri="{FF2B5EF4-FFF2-40B4-BE49-F238E27FC236}">
                <a16:creationId xmlns:a16="http://schemas.microsoft.com/office/drawing/2014/main" id="{652EF9B5-5712-46F0-9507-E94696340BFD}"/>
              </a:ext>
            </a:extLst>
          </p:cNvPr>
          <p:cNvSpPr/>
          <p:nvPr/>
        </p:nvSpPr>
        <p:spPr>
          <a:xfrm>
            <a:off x="5714476" y="5639194"/>
            <a:ext cx="655300" cy="203335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E45FAAC1-9DB4-478D-8022-41B4A34C2541}"/>
              </a:ext>
            </a:extLst>
          </p:cNvPr>
          <p:cNvGrpSpPr/>
          <p:nvPr/>
        </p:nvGrpSpPr>
        <p:grpSpPr>
          <a:xfrm>
            <a:off x="6411669" y="5117104"/>
            <a:ext cx="1798211" cy="1247516"/>
            <a:chOff x="46906" y="1919645"/>
            <a:chExt cx="1798211" cy="1483148"/>
          </a:xfrm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B7360F69-BB02-4ACA-ABE8-BF7F5504FAE5}"/>
                </a:ext>
              </a:extLst>
            </p:cNvPr>
            <p:cNvSpPr/>
            <p:nvPr/>
          </p:nvSpPr>
          <p:spPr>
            <a:xfrm>
              <a:off x="46906" y="1919645"/>
              <a:ext cx="1798211" cy="1483148"/>
            </a:xfrm>
            <a:prstGeom prst="roundRect">
              <a:avLst>
                <a:gd name="adj" fmla="val 10000"/>
              </a:avLst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ángulo: esquinas redondeadas 4">
              <a:extLst>
                <a:ext uri="{FF2B5EF4-FFF2-40B4-BE49-F238E27FC236}">
                  <a16:creationId xmlns:a16="http://schemas.microsoft.com/office/drawing/2014/main" id="{31FA9EAE-4DC2-428D-AA73-458C8030E24C}"/>
                </a:ext>
              </a:extLst>
            </p:cNvPr>
            <p:cNvSpPr txBox="1"/>
            <p:nvPr/>
          </p:nvSpPr>
          <p:spPr>
            <a:xfrm>
              <a:off x="81037" y="1953776"/>
              <a:ext cx="1729949" cy="1097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GT" sz="1800" kern="1200" dirty="0"/>
                <a:t>Acercamiento con consulados 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GT" dirty="0"/>
                <a:t>SBS</a:t>
              </a:r>
              <a:endParaRPr lang="es-GT" sz="1800" kern="1200" dirty="0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2EFB8A5E-6962-4770-AE2D-64B339E4D9E4}"/>
              </a:ext>
            </a:extLst>
          </p:cNvPr>
          <p:cNvGrpSpPr/>
          <p:nvPr/>
        </p:nvGrpSpPr>
        <p:grpSpPr>
          <a:xfrm>
            <a:off x="1286906" y="5114610"/>
            <a:ext cx="1798211" cy="1241740"/>
            <a:chOff x="46906" y="1919645"/>
            <a:chExt cx="1798211" cy="1483148"/>
          </a:xfrm>
        </p:grpSpPr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66DBC19C-8651-4DD6-A320-E102AAAD642E}"/>
                </a:ext>
              </a:extLst>
            </p:cNvPr>
            <p:cNvSpPr/>
            <p:nvPr/>
          </p:nvSpPr>
          <p:spPr>
            <a:xfrm>
              <a:off x="46906" y="1919645"/>
              <a:ext cx="1798211" cy="1483148"/>
            </a:xfrm>
            <a:prstGeom prst="roundRect">
              <a:avLst>
                <a:gd name="adj" fmla="val 10000"/>
              </a:avLst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ángulo: esquinas redondeadas 4">
              <a:extLst>
                <a:ext uri="{FF2B5EF4-FFF2-40B4-BE49-F238E27FC236}">
                  <a16:creationId xmlns:a16="http://schemas.microsoft.com/office/drawing/2014/main" id="{BB72C43F-2CBE-418F-ABD4-D4F85BFE46B0}"/>
                </a:ext>
              </a:extLst>
            </p:cNvPr>
            <p:cNvSpPr txBox="1"/>
            <p:nvPr/>
          </p:nvSpPr>
          <p:spPr>
            <a:xfrm>
              <a:off x="81037" y="1953776"/>
              <a:ext cx="1729949" cy="1097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GT" sz="1800" kern="1200" dirty="0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F7CAB5EE-29A9-48D5-A6F3-9B416649D6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3498" y="5199656"/>
            <a:ext cx="1468736" cy="1071647"/>
          </a:xfrm>
          <a:prstGeom prst="rect">
            <a:avLst/>
          </a:prstGeom>
        </p:spPr>
      </p:pic>
      <p:grpSp>
        <p:nvGrpSpPr>
          <p:cNvPr id="43" name="Grupo 42">
            <a:extLst>
              <a:ext uri="{FF2B5EF4-FFF2-40B4-BE49-F238E27FC236}">
                <a16:creationId xmlns:a16="http://schemas.microsoft.com/office/drawing/2014/main" id="{09A8C9E5-E327-4085-9F06-F08A6E1A339D}"/>
              </a:ext>
            </a:extLst>
          </p:cNvPr>
          <p:cNvGrpSpPr/>
          <p:nvPr/>
        </p:nvGrpSpPr>
        <p:grpSpPr>
          <a:xfrm>
            <a:off x="340128" y="6185864"/>
            <a:ext cx="1598410" cy="635635"/>
            <a:chOff x="9655559" y="3133090"/>
            <a:chExt cx="1598410" cy="635635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D52AD319-3B88-423F-8751-7753B2BBBC47}"/>
                </a:ext>
              </a:extLst>
            </p:cNvPr>
            <p:cNvSpPr/>
            <p:nvPr/>
          </p:nvSpPr>
          <p:spPr>
            <a:xfrm>
              <a:off x="9655559" y="3133090"/>
              <a:ext cx="1598410" cy="635635"/>
            </a:xfrm>
            <a:prstGeom prst="roundRect">
              <a:avLst>
                <a:gd name="adj" fmla="val 10000"/>
              </a:avLst>
            </a:prstGeom>
            <a:solidFill>
              <a:srgbClr val="009AE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ángulo: esquinas redondeadas 4">
              <a:extLst>
                <a:ext uri="{FF2B5EF4-FFF2-40B4-BE49-F238E27FC236}">
                  <a16:creationId xmlns:a16="http://schemas.microsoft.com/office/drawing/2014/main" id="{BBD71E5D-7DF8-4CDD-9408-FD3C4D916A99}"/>
                </a:ext>
              </a:extLst>
            </p:cNvPr>
            <p:cNvSpPr txBox="1"/>
            <p:nvPr/>
          </p:nvSpPr>
          <p:spPr>
            <a:xfrm>
              <a:off x="9674176" y="3151707"/>
              <a:ext cx="1561176" cy="59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GT" sz="1300" kern="1200" dirty="0"/>
                <a:t>Entrega del NNA (Cierre del caso)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13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texto 13">
            <a:extLst>
              <a:ext uri="{FF2B5EF4-FFF2-40B4-BE49-F238E27FC236}">
                <a16:creationId xmlns:a16="http://schemas.microsoft.com/office/drawing/2014/main" id="{C7B0715C-08EC-4F9C-83CE-968376884972}"/>
              </a:ext>
            </a:extLst>
          </p:cNvPr>
          <p:cNvSpPr txBox="1">
            <a:spLocks/>
          </p:cNvSpPr>
          <p:nvPr/>
        </p:nvSpPr>
        <p:spPr>
          <a:xfrm>
            <a:off x="5008563" y="392113"/>
            <a:ext cx="666115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sz="1600" dirty="0">
                <a:solidFill>
                  <a:schemeClr val="bg2">
                    <a:lumMod val="75000"/>
                  </a:schemeClr>
                </a:solidFill>
                <a:latin typeface="Univers LT Std 45 Light" panose="020B0403020202020204" pitchFamily="34" charset="0"/>
              </a:rPr>
              <a:t>Casa del Migrante Guatemala | Misioneros de San Carlos Scalabrinianos</a:t>
            </a:r>
          </a:p>
        </p:txBody>
      </p:sp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0C6583B4-E4C3-4A77-A47E-93C7B7D0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38E40-4BAC-487E-9EDC-0D54F83F1252}" type="slidenum">
              <a:rPr lang="es-GT"/>
              <a:pPr>
                <a:defRPr/>
              </a:pPr>
              <a:t>5</a:t>
            </a:fld>
            <a:endParaRPr lang="es-GT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2BE034C-20B6-4E89-9380-1A405DFA6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25EA31-6BF5-4C15-9045-811720A94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B04AB6-7B95-415D-B1F7-931FEA5620C4}"/>
              </a:ext>
            </a:extLst>
          </p:cNvPr>
          <p:cNvSpPr txBox="1"/>
          <p:nvPr/>
        </p:nvSpPr>
        <p:spPr>
          <a:xfrm>
            <a:off x="2782957" y="804863"/>
            <a:ext cx="6930886" cy="523220"/>
          </a:xfrm>
          <a:prstGeom prst="rect">
            <a:avLst/>
          </a:prstGeom>
          <a:solidFill>
            <a:srgbClr val="009A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/>
              <a:t>INTERÉS SUPERIOR DEL NIÑO</a:t>
            </a:r>
          </a:p>
        </p:txBody>
      </p:sp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29203817-9CC8-4B79-9319-CB5D6E3A4324}"/>
              </a:ext>
            </a:extLst>
          </p:cNvPr>
          <p:cNvSpPr txBox="1">
            <a:spLocks/>
          </p:cNvSpPr>
          <p:nvPr/>
        </p:nvSpPr>
        <p:spPr bwMode="auto">
          <a:xfrm>
            <a:off x="1105468" y="1624083"/>
            <a:ext cx="10248331" cy="484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200" dirty="0"/>
              <a:t>Artículo 3: </a:t>
            </a:r>
            <a:r>
              <a:rPr lang="es-MX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 todas las medidas concernientes a los </a:t>
            </a:r>
            <a:r>
              <a:rPr lang="es-MX" sz="2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niños</a:t>
            </a:r>
            <a:r>
              <a:rPr lang="es-MX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que tomen las instituciones públicas o privadas de bienestar social, los tribunales, las autoridades administrativas o los órganos legislativos, una consideración primordial a que se atenderá será el </a:t>
            </a:r>
            <a:r>
              <a:rPr lang="es-MX" sz="2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interés superior del niño</a:t>
            </a:r>
            <a:r>
              <a:rPr lang="es-MX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200" dirty="0">
                <a:solidFill>
                  <a:srgbClr val="202124"/>
                </a:solidFill>
                <a:latin typeface="arial" panose="020B0604020202020204" pitchFamily="34" charset="0"/>
              </a:rPr>
              <a:t>Artículo 6: incluye la protección máxima posible contra la violencia y la explotación, que pondría en peligro el derecho del menor a la vida, supervivencia y desarrollo.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200" dirty="0">
                <a:solidFill>
                  <a:srgbClr val="202124"/>
                </a:solidFill>
                <a:latin typeface="arial" panose="020B0604020202020204" pitchFamily="34" charset="0"/>
              </a:rPr>
              <a:t>Artículo 12: Se recabaran y se tomaran en cuenta los deseos y las opiniones del menor. </a:t>
            </a:r>
          </a:p>
          <a:p>
            <a:pPr algn="just"/>
            <a:r>
              <a:rPr lang="es-MX" sz="2200" dirty="0">
                <a:solidFill>
                  <a:srgbClr val="202124"/>
                </a:solidFill>
                <a:latin typeface="arial" panose="020B0604020202020204" pitchFamily="34" charset="0"/>
              </a:rPr>
              <a:t>Respeto por el principio de No devolución: Artículo 33 Convención 1951sobre los refugiados y en el artículo 3 de la convención contra la Tortura.</a:t>
            </a:r>
          </a:p>
          <a:p>
            <a:pPr marL="0" indent="0" algn="just">
              <a:buNone/>
            </a:pPr>
            <a:r>
              <a:rPr lang="es-MX" sz="2200" dirty="0">
                <a:solidFill>
                  <a:srgbClr val="202124"/>
                </a:solidFill>
                <a:latin typeface="arial" panose="020B0604020202020204" pitchFamily="34" charset="0"/>
              </a:rPr>
              <a:t>Artículos 20 y 22: Tendrán derecho a recibir la protección y la asistencia especiales del Estado en Cuestión, esto incluye a menores fuera de su país de origen    </a:t>
            </a:r>
            <a:endParaRPr lang="es-GT" sz="2200" dirty="0"/>
          </a:p>
        </p:txBody>
      </p:sp>
    </p:spTree>
    <p:extLst>
      <p:ext uri="{BB962C8B-B14F-4D97-AF65-F5344CB8AC3E}">
        <p14:creationId xmlns:p14="http://schemas.microsoft.com/office/powerpoint/2010/main" val="396776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FE8E249-9C47-42FE-9BA7-7E6DCE5457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 dirty="0"/>
          </a:p>
        </p:txBody>
      </p:sp>
      <p:sp>
        <p:nvSpPr>
          <p:cNvPr id="23" name="Marcador de texto 13">
            <a:extLst>
              <a:ext uri="{FF2B5EF4-FFF2-40B4-BE49-F238E27FC236}">
                <a16:creationId xmlns:a16="http://schemas.microsoft.com/office/drawing/2014/main" id="{C7B0715C-08EC-4F9C-83CE-968376884972}"/>
              </a:ext>
            </a:extLst>
          </p:cNvPr>
          <p:cNvSpPr txBox="1">
            <a:spLocks/>
          </p:cNvSpPr>
          <p:nvPr/>
        </p:nvSpPr>
        <p:spPr>
          <a:xfrm>
            <a:off x="5008563" y="392113"/>
            <a:ext cx="666115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sz="1600" dirty="0">
                <a:solidFill>
                  <a:schemeClr val="bg2">
                    <a:lumMod val="75000"/>
                  </a:schemeClr>
                </a:solidFill>
                <a:latin typeface="Univers LT Std 45 Light" panose="020B0403020202020204" pitchFamily="34" charset="0"/>
              </a:rPr>
              <a:t>Casa del Migrante Guatemala | Misioneros de San Carlos Scalabrinianos</a:t>
            </a:r>
          </a:p>
        </p:txBody>
      </p:sp>
      <p:sp>
        <p:nvSpPr>
          <p:cNvPr id="37" name="Marcador de número de diapositiva 36">
            <a:extLst>
              <a:ext uri="{FF2B5EF4-FFF2-40B4-BE49-F238E27FC236}">
                <a16:creationId xmlns:a16="http://schemas.microsoft.com/office/drawing/2014/main" id="{0C6583B4-E4C3-4A77-A47E-93C7B7D0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38E40-4BAC-487E-9EDC-0D54F83F1252}" type="slidenum">
              <a:rPr lang="es-GT"/>
              <a:pPr>
                <a:defRPr/>
              </a:pPr>
              <a:t>6</a:t>
            </a:fld>
            <a:endParaRPr lang="es-GT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1923A2E-7F74-4F0B-BCC8-64DBA48A5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7349" y="2611020"/>
            <a:ext cx="7650888" cy="1604210"/>
          </a:xfrm>
          <a:noFill/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s-GT" sz="11500" b="1" dirty="0">
                <a:solidFill>
                  <a:schemeClr val="bg1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919944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RESENTACION" id="{9FA75C47-23CF-46E6-BA5A-6E7E40E534CF}" vid="{A4241327-775E-448C-BDB6-22D7A78BB4A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398</Words>
  <Application>Microsoft Office PowerPoint</Application>
  <PresentationFormat>Panorámica</PresentationFormat>
  <Paragraphs>51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</vt:lpstr>
      <vt:lpstr>Arial Black</vt:lpstr>
      <vt:lpstr>Calibri</vt:lpstr>
      <vt:lpstr>Calibri Light</vt:lpstr>
      <vt:lpstr>Ubuntu</vt:lpstr>
      <vt:lpstr>Univers LT Std 45 Light</vt:lpstr>
      <vt:lpstr>Tema de Office</vt:lpstr>
      <vt:lpstr>Proyecto de Protección Internacional   “Afianzamiento de los procesos de identificación, atención y resguardo de personas de interés”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presentación</dc:title>
  <dc:creator>sheylamendoz@gmail.com</dc:creator>
  <cp:lastModifiedBy>Witney Guamuch</cp:lastModifiedBy>
  <cp:revision>89</cp:revision>
  <dcterms:created xsi:type="dcterms:W3CDTF">2020-07-10T02:29:22Z</dcterms:created>
  <dcterms:modified xsi:type="dcterms:W3CDTF">2021-03-10T13:55:48Z</dcterms:modified>
</cp:coreProperties>
</file>