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4" r:id="rId4"/>
    <p:sldId id="271" r:id="rId5"/>
    <p:sldId id="265" r:id="rId6"/>
    <p:sldId id="266" r:id="rId7"/>
    <p:sldId id="272" r:id="rId8"/>
    <p:sldId id="270" r:id="rId9"/>
    <p:sldId id="273" r:id="rId10"/>
    <p:sldId id="280" r:id="rId11"/>
    <p:sldId id="301" r:id="rId12"/>
    <p:sldId id="303" r:id="rId13"/>
    <p:sldId id="276" r:id="rId14"/>
    <p:sldId id="286" r:id="rId15"/>
    <p:sldId id="306" r:id="rId16"/>
    <p:sldId id="304" r:id="rId17"/>
    <p:sldId id="307" r:id="rId18"/>
    <p:sldId id="289" r:id="rId19"/>
    <p:sldId id="305" r:id="rId20"/>
    <p:sldId id="263" r:id="rId21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F106C-28B4-436E-96DA-A1F7EE5DCF99}" type="doc">
      <dgm:prSet loTypeId="urn:microsoft.com/office/officeart/2005/8/layout/hProcess7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GT"/>
        </a:p>
      </dgm:t>
    </dgm:pt>
    <dgm:pt modelId="{6CFCB18F-192D-47C4-9166-1BA585431756}">
      <dgm:prSet phldrT="[Texto]" custT="1"/>
      <dgm:spPr/>
      <dgm:t>
        <a:bodyPr/>
        <a:lstStyle/>
        <a:p>
          <a:r>
            <a:rPr lang="es-ES" sz="3500" dirty="0"/>
            <a:t>Capítulo 7</a:t>
          </a:r>
          <a:endParaRPr lang="es-GT" sz="3500" dirty="0"/>
        </a:p>
      </dgm:t>
    </dgm:pt>
    <dgm:pt modelId="{25E1A3EC-3DE8-44BE-BE6B-B3C7BD324CA4}" type="parTrans" cxnId="{1477D223-E1E2-4AF9-9DA1-F8629DB4E56B}">
      <dgm:prSet/>
      <dgm:spPr/>
      <dgm:t>
        <a:bodyPr/>
        <a:lstStyle/>
        <a:p>
          <a:endParaRPr lang="es-GT"/>
        </a:p>
      </dgm:t>
    </dgm:pt>
    <dgm:pt modelId="{148F08C6-A0C3-405F-87B2-3179D20654C4}" type="sibTrans" cxnId="{1477D223-E1E2-4AF9-9DA1-F8629DB4E56B}">
      <dgm:prSet/>
      <dgm:spPr/>
      <dgm:t>
        <a:bodyPr/>
        <a:lstStyle/>
        <a:p>
          <a:endParaRPr lang="es-GT"/>
        </a:p>
      </dgm:t>
    </dgm:pt>
    <dgm:pt modelId="{F559851C-0DC1-4A86-A2C6-E2C7277AF15E}">
      <dgm:prSet phldrT="[Texto]" custT="1"/>
      <dgm:spPr/>
      <dgm:t>
        <a:bodyPr/>
        <a:lstStyle/>
        <a:p>
          <a:pPr algn="ctr"/>
          <a:r>
            <a:rPr lang="es-ES" sz="3500" dirty="0"/>
            <a:t>Apoyo Comunitario</a:t>
          </a:r>
          <a:endParaRPr lang="es-GT" sz="3500" dirty="0"/>
        </a:p>
      </dgm:t>
    </dgm:pt>
    <dgm:pt modelId="{C1045EA1-8B31-4DF4-81B1-E5A38BF36D91}" type="parTrans" cxnId="{0E6F4633-0F6E-4DD1-BC33-B9FBDC0DDA0C}">
      <dgm:prSet/>
      <dgm:spPr/>
      <dgm:t>
        <a:bodyPr/>
        <a:lstStyle/>
        <a:p>
          <a:endParaRPr lang="es-GT"/>
        </a:p>
      </dgm:t>
    </dgm:pt>
    <dgm:pt modelId="{FECD7DA7-A088-41C6-AA1A-B7CC7E2EB9B3}" type="sibTrans" cxnId="{0E6F4633-0F6E-4DD1-BC33-B9FBDC0DDA0C}">
      <dgm:prSet/>
      <dgm:spPr/>
      <dgm:t>
        <a:bodyPr/>
        <a:lstStyle/>
        <a:p>
          <a:endParaRPr lang="es-GT"/>
        </a:p>
      </dgm:t>
    </dgm:pt>
    <dgm:pt modelId="{3590BFCA-8D55-4CEE-8B80-FF6491F8D9E6}">
      <dgm:prSet phldrT="[Texto]" custT="1"/>
      <dgm:spPr/>
      <dgm:t>
        <a:bodyPr/>
        <a:lstStyle/>
        <a:p>
          <a:r>
            <a:rPr lang="es-ES" sz="3500" dirty="0"/>
            <a:t>Estándar</a:t>
          </a:r>
          <a:endParaRPr lang="es-GT" sz="3500" dirty="0"/>
        </a:p>
      </dgm:t>
    </dgm:pt>
    <dgm:pt modelId="{3A9AD868-0EB9-402A-8530-52D5A37DFCF3}" type="parTrans" cxnId="{1FAF5993-9570-4729-822E-C33D77D3A676}">
      <dgm:prSet/>
      <dgm:spPr/>
      <dgm:t>
        <a:bodyPr/>
        <a:lstStyle/>
        <a:p>
          <a:endParaRPr lang="es-GT"/>
        </a:p>
      </dgm:t>
    </dgm:pt>
    <dgm:pt modelId="{E9A4F4E8-0DE6-41C9-9EFB-EDCE15C8DB94}" type="sibTrans" cxnId="{1FAF5993-9570-4729-822E-C33D77D3A676}">
      <dgm:prSet/>
      <dgm:spPr/>
      <dgm:t>
        <a:bodyPr/>
        <a:lstStyle/>
        <a:p>
          <a:endParaRPr lang="es-GT"/>
        </a:p>
      </dgm:t>
    </dgm:pt>
    <dgm:pt modelId="{47A7A47E-B905-4677-A248-6DE0DA1D8983}">
      <dgm:prSet phldrT="[Texto]" custT="1"/>
      <dgm:spPr/>
      <dgm:t>
        <a:bodyPr/>
        <a:lstStyle/>
        <a:p>
          <a:pPr algn="ctr"/>
          <a:r>
            <a:rPr lang="es-ES" sz="3500" dirty="0"/>
            <a:t>Los NNA mantienen contacto con sus referentes sociales del entorno.</a:t>
          </a:r>
          <a:endParaRPr lang="es-GT" sz="3500" dirty="0"/>
        </a:p>
      </dgm:t>
    </dgm:pt>
    <dgm:pt modelId="{5E22EE5D-2574-4F37-9470-DCBAEDF27F5F}" type="parTrans" cxnId="{11814C82-7FF3-4478-B2D1-34705DFA1A13}">
      <dgm:prSet/>
      <dgm:spPr/>
      <dgm:t>
        <a:bodyPr/>
        <a:lstStyle/>
        <a:p>
          <a:endParaRPr lang="es-GT"/>
        </a:p>
      </dgm:t>
    </dgm:pt>
    <dgm:pt modelId="{CE8DC39D-BE89-48B5-858D-D351B3DDB16E}" type="sibTrans" cxnId="{11814C82-7FF3-4478-B2D1-34705DFA1A13}">
      <dgm:prSet/>
      <dgm:spPr/>
      <dgm:t>
        <a:bodyPr/>
        <a:lstStyle/>
        <a:p>
          <a:endParaRPr lang="es-GT"/>
        </a:p>
      </dgm:t>
    </dgm:pt>
    <dgm:pt modelId="{A16E8A3A-9648-4E2A-89BE-05114DB1C649}">
      <dgm:prSet phldrT="[Texto]" custT="1"/>
      <dgm:spPr/>
      <dgm:t>
        <a:bodyPr/>
        <a:lstStyle/>
        <a:p>
          <a:r>
            <a:rPr lang="es-ES" sz="3500" dirty="0"/>
            <a:t>Procedimiento</a:t>
          </a:r>
          <a:endParaRPr lang="es-GT" sz="3500" dirty="0"/>
        </a:p>
      </dgm:t>
    </dgm:pt>
    <dgm:pt modelId="{EBCDA33E-D713-4DBB-9B86-2F41346FB00C}" type="parTrans" cxnId="{CB92513E-4139-498C-90F4-F62DEC4519A0}">
      <dgm:prSet/>
      <dgm:spPr/>
      <dgm:t>
        <a:bodyPr/>
        <a:lstStyle/>
        <a:p>
          <a:endParaRPr lang="es-GT"/>
        </a:p>
      </dgm:t>
    </dgm:pt>
    <dgm:pt modelId="{A1437DF8-54A7-45E5-A0B9-F05F30353271}" type="sibTrans" cxnId="{CB92513E-4139-498C-90F4-F62DEC4519A0}">
      <dgm:prSet/>
      <dgm:spPr/>
      <dgm:t>
        <a:bodyPr/>
        <a:lstStyle/>
        <a:p>
          <a:endParaRPr lang="es-GT"/>
        </a:p>
      </dgm:t>
    </dgm:pt>
    <dgm:pt modelId="{EB7D6E98-156A-4E29-AF9C-A6F6537B7E29}">
      <dgm:prSet phldrT="[Texto]" custT="1"/>
      <dgm:spPr/>
      <dgm:t>
        <a:bodyPr/>
        <a:lstStyle/>
        <a:p>
          <a:pPr algn="ctr"/>
          <a:r>
            <a:rPr lang="es-ES" sz="3500" dirty="0"/>
            <a:t>7</a:t>
          </a:r>
        </a:p>
        <a:p>
          <a:pPr algn="ctr"/>
          <a:r>
            <a:rPr lang="es-ES" sz="3500" dirty="0"/>
            <a:t>Apoyo Comunitario</a:t>
          </a:r>
          <a:endParaRPr lang="es-GT" sz="3500" dirty="0"/>
        </a:p>
      </dgm:t>
    </dgm:pt>
    <dgm:pt modelId="{C606E3EF-FABC-4AA4-8B67-124AD6DFD3B4}" type="parTrans" cxnId="{388DC67D-42A4-4DEA-AF9B-286EDF61241E}">
      <dgm:prSet/>
      <dgm:spPr/>
      <dgm:t>
        <a:bodyPr/>
        <a:lstStyle/>
        <a:p>
          <a:endParaRPr lang="es-GT"/>
        </a:p>
      </dgm:t>
    </dgm:pt>
    <dgm:pt modelId="{6B847DE3-85BD-4D0E-A735-642ACA8BBC32}" type="sibTrans" cxnId="{388DC67D-42A4-4DEA-AF9B-286EDF61241E}">
      <dgm:prSet/>
      <dgm:spPr/>
      <dgm:t>
        <a:bodyPr/>
        <a:lstStyle/>
        <a:p>
          <a:endParaRPr lang="es-GT"/>
        </a:p>
      </dgm:t>
    </dgm:pt>
    <dgm:pt modelId="{18C687D4-008D-44C6-9A20-D7F52A14E83F}">
      <dgm:prSet phldrT="[Texto]"/>
      <dgm:spPr/>
      <dgm:t>
        <a:bodyPr/>
        <a:lstStyle/>
        <a:p>
          <a:pPr algn="l"/>
          <a:endParaRPr lang="es-GT" sz="4000" dirty="0"/>
        </a:p>
      </dgm:t>
    </dgm:pt>
    <dgm:pt modelId="{73BC3B07-8636-4125-BC91-F0424D2886D8}" type="parTrans" cxnId="{05D7AEF0-E2EE-40AF-85EC-E1D96FFE6197}">
      <dgm:prSet/>
      <dgm:spPr/>
      <dgm:t>
        <a:bodyPr/>
        <a:lstStyle/>
        <a:p>
          <a:endParaRPr lang="es-GT"/>
        </a:p>
      </dgm:t>
    </dgm:pt>
    <dgm:pt modelId="{11917B2B-433A-4000-8379-ED980E47922E}" type="sibTrans" cxnId="{05D7AEF0-E2EE-40AF-85EC-E1D96FFE6197}">
      <dgm:prSet/>
      <dgm:spPr/>
      <dgm:t>
        <a:bodyPr/>
        <a:lstStyle/>
        <a:p>
          <a:endParaRPr lang="es-GT"/>
        </a:p>
      </dgm:t>
    </dgm:pt>
    <dgm:pt modelId="{10660860-DC4B-4716-A2B7-666FAA63B5F6}" type="pres">
      <dgm:prSet presAssocID="{55EF106C-28B4-436E-96DA-A1F7EE5DCF99}" presName="Name0" presStyleCnt="0">
        <dgm:presLayoutVars>
          <dgm:dir/>
          <dgm:animLvl val="lvl"/>
          <dgm:resizeHandles val="exact"/>
        </dgm:presLayoutVars>
      </dgm:prSet>
      <dgm:spPr/>
    </dgm:pt>
    <dgm:pt modelId="{BB317750-3C2A-4E4A-864D-0935D9B11C32}" type="pres">
      <dgm:prSet presAssocID="{6CFCB18F-192D-47C4-9166-1BA585431756}" presName="compositeNode" presStyleCnt="0">
        <dgm:presLayoutVars>
          <dgm:bulletEnabled val="1"/>
        </dgm:presLayoutVars>
      </dgm:prSet>
      <dgm:spPr/>
    </dgm:pt>
    <dgm:pt modelId="{49EA0D40-B65A-4FC8-88AB-4A64CB91EA5C}" type="pres">
      <dgm:prSet presAssocID="{6CFCB18F-192D-47C4-9166-1BA585431756}" presName="bgRect" presStyleLbl="node1" presStyleIdx="0" presStyleCnt="3" custLinFactNeighborX="278" custLinFactNeighborY="1240"/>
      <dgm:spPr/>
    </dgm:pt>
    <dgm:pt modelId="{20D37365-1C19-49BB-9741-DC05EF7BE993}" type="pres">
      <dgm:prSet presAssocID="{6CFCB18F-192D-47C4-9166-1BA585431756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68561EF0-67C5-420E-B8D6-4EA557909456}" type="pres">
      <dgm:prSet presAssocID="{6CFCB18F-192D-47C4-9166-1BA585431756}" presName="childNode" presStyleLbl="node1" presStyleIdx="0" presStyleCnt="3">
        <dgm:presLayoutVars>
          <dgm:bulletEnabled val="1"/>
        </dgm:presLayoutVars>
      </dgm:prSet>
      <dgm:spPr/>
    </dgm:pt>
    <dgm:pt modelId="{349053C0-525A-4BCB-A427-EDEEB2954E93}" type="pres">
      <dgm:prSet presAssocID="{148F08C6-A0C3-405F-87B2-3179D20654C4}" presName="hSp" presStyleCnt="0"/>
      <dgm:spPr/>
    </dgm:pt>
    <dgm:pt modelId="{BE209F1D-C7E9-4497-8F59-6BFDCC8298AA}" type="pres">
      <dgm:prSet presAssocID="{148F08C6-A0C3-405F-87B2-3179D20654C4}" presName="vProcSp" presStyleCnt="0"/>
      <dgm:spPr/>
    </dgm:pt>
    <dgm:pt modelId="{7841C655-7EFA-4B2A-9182-3CEDD848E3B7}" type="pres">
      <dgm:prSet presAssocID="{148F08C6-A0C3-405F-87B2-3179D20654C4}" presName="vSp1" presStyleCnt="0"/>
      <dgm:spPr/>
    </dgm:pt>
    <dgm:pt modelId="{544CE861-DCD4-49FA-821A-AF039D62BF35}" type="pres">
      <dgm:prSet presAssocID="{148F08C6-A0C3-405F-87B2-3179D20654C4}" presName="simulatedConn" presStyleLbl="solidFgAcc1" presStyleIdx="0" presStyleCnt="2"/>
      <dgm:spPr/>
    </dgm:pt>
    <dgm:pt modelId="{A3A42A6C-72C0-436F-B785-9D6908D7A89B}" type="pres">
      <dgm:prSet presAssocID="{148F08C6-A0C3-405F-87B2-3179D20654C4}" presName="vSp2" presStyleCnt="0"/>
      <dgm:spPr/>
    </dgm:pt>
    <dgm:pt modelId="{A3B632BB-87D8-40B3-B2AB-8CACF58F371A}" type="pres">
      <dgm:prSet presAssocID="{148F08C6-A0C3-405F-87B2-3179D20654C4}" presName="sibTrans" presStyleCnt="0"/>
      <dgm:spPr/>
    </dgm:pt>
    <dgm:pt modelId="{96BC508E-05C0-4484-B78C-534C7C7C24FA}" type="pres">
      <dgm:prSet presAssocID="{3590BFCA-8D55-4CEE-8B80-FF6491F8D9E6}" presName="compositeNode" presStyleCnt="0">
        <dgm:presLayoutVars>
          <dgm:bulletEnabled val="1"/>
        </dgm:presLayoutVars>
      </dgm:prSet>
      <dgm:spPr/>
    </dgm:pt>
    <dgm:pt modelId="{BCAA4064-CA24-4183-9DFF-55315A4CDA60}" type="pres">
      <dgm:prSet presAssocID="{3590BFCA-8D55-4CEE-8B80-FF6491F8D9E6}" presName="bgRect" presStyleLbl="node1" presStyleIdx="1" presStyleCnt="3"/>
      <dgm:spPr/>
    </dgm:pt>
    <dgm:pt modelId="{72FCBDF5-C578-4382-9A81-DE2C2076EA49}" type="pres">
      <dgm:prSet presAssocID="{3590BFCA-8D55-4CEE-8B80-FF6491F8D9E6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64B7D19E-8F8D-4FAD-BEB1-739356DAB78A}" type="pres">
      <dgm:prSet presAssocID="{3590BFCA-8D55-4CEE-8B80-FF6491F8D9E6}" presName="childNode" presStyleLbl="node1" presStyleIdx="1" presStyleCnt="3">
        <dgm:presLayoutVars>
          <dgm:bulletEnabled val="1"/>
        </dgm:presLayoutVars>
      </dgm:prSet>
      <dgm:spPr/>
    </dgm:pt>
    <dgm:pt modelId="{246CDD8A-E23B-4C7A-A324-F60D7AC5967B}" type="pres">
      <dgm:prSet presAssocID="{E9A4F4E8-0DE6-41C9-9EFB-EDCE15C8DB94}" presName="hSp" presStyleCnt="0"/>
      <dgm:spPr/>
    </dgm:pt>
    <dgm:pt modelId="{53682E3C-3A16-43C5-9F99-265E07876609}" type="pres">
      <dgm:prSet presAssocID="{E9A4F4E8-0DE6-41C9-9EFB-EDCE15C8DB94}" presName="vProcSp" presStyleCnt="0"/>
      <dgm:spPr/>
    </dgm:pt>
    <dgm:pt modelId="{8E0CCAF8-9ABB-4148-B009-C222B8B43FBD}" type="pres">
      <dgm:prSet presAssocID="{E9A4F4E8-0DE6-41C9-9EFB-EDCE15C8DB94}" presName="vSp1" presStyleCnt="0"/>
      <dgm:spPr/>
    </dgm:pt>
    <dgm:pt modelId="{DF9B1BE3-BEC4-4F80-A884-C4C024909500}" type="pres">
      <dgm:prSet presAssocID="{E9A4F4E8-0DE6-41C9-9EFB-EDCE15C8DB94}" presName="simulatedConn" presStyleLbl="solidFgAcc1" presStyleIdx="1" presStyleCnt="2"/>
      <dgm:spPr/>
    </dgm:pt>
    <dgm:pt modelId="{22C9B62A-2EE6-4EB9-9371-DCF91ED0EFDD}" type="pres">
      <dgm:prSet presAssocID="{E9A4F4E8-0DE6-41C9-9EFB-EDCE15C8DB94}" presName="vSp2" presStyleCnt="0"/>
      <dgm:spPr/>
    </dgm:pt>
    <dgm:pt modelId="{ACA03357-CE2C-4BF0-ADCA-DD0F18EC6A8D}" type="pres">
      <dgm:prSet presAssocID="{E9A4F4E8-0DE6-41C9-9EFB-EDCE15C8DB94}" presName="sibTrans" presStyleCnt="0"/>
      <dgm:spPr/>
    </dgm:pt>
    <dgm:pt modelId="{7A572AA8-191A-406A-90E6-C0A1D83AC075}" type="pres">
      <dgm:prSet presAssocID="{A16E8A3A-9648-4E2A-89BE-05114DB1C649}" presName="compositeNode" presStyleCnt="0">
        <dgm:presLayoutVars>
          <dgm:bulletEnabled val="1"/>
        </dgm:presLayoutVars>
      </dgm:prSet>
      <dgm:spPr/>
    </dgm:pt>
    <dgm:pt modelId="{58A0C315-0C38-4940-AB97-4A41B8C410E2}" type="pres">
      <dgm:prSet presAssocID="{A16E8A3A-9648-4E2A-89BE-05114DB1C649}" presName="bgRect" presStyleLbl="node1" presStyleIdx="2" presStyleCnt="3"/>
      <dgm:spPr/>
    </dgm:pt>
    <dgm:pt modelId="{F4AA2D0E-D2A3-4AB1-931F-0B61E0E85E23}" type="pres">
      <dgm:prSet presAssocID="{A16E8A3A-9648-4E2A-89BE-05114DB1C649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F0FD88A9-5F0B-4D3B-999E-FDA8C1BBF371}" type="pres">
      <dgm:prSet presAssocID="{A16E8A3A-9648-4E2A-89BE-05114DB1C649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1477D223-E1E2-4AF9-9DA1-F8629DB4E56B}" srcId="{55EF106C-28B4-436E-96DA-A1F7EE5DCF99}" destId="{6CFCB18F-192D-47C4-9166-1BA585431756}" srcOrd="0" destOrd="0" parTransId="{25E1A3EC-3DE8-44BE-BE6B-B3C7BD324CA4}" sibTransId="{148F08C6-A0C3-405F-87B2-3179D20654C4}"/>
    <dgm:cxn modelId="{F1934A31-1780-471F-96EB-E839407DC6C6}" type="presOf" srcId="{3590BFCA-8D55-4CEE-8B80-FF6491F8D9E6}" destId="{72FCBDF5-C578-4382-9A81-DE2C2076EA49}" srcOrd="1" destOrd="0" presId="urn:microsoft.com/office/officeart/2005/8/layout/hProcess7"/>
    <dgm:cxn modelId="{0E6F4633-0F6E-4DD1-BC33-B9FBDC0DDA0C}" srcId="{6CFCB18F-192D-47C4-9166-1BA585431756}" destId="{F559851C-0DC1-4A86-A2C6-E2C7277AF15E}" srcOrd="0" destOrd="0" parTransId="{C1045EA1-8B31-4DF4-81B1-E5A38BF36D91}" sibTransId="{FECD7DA7-A088-41C6-AA1A-B7CC7E2EB9B3}"/>
    <dgm:cxn modelId="{CB92513E-4139-498C-90F4-F62DEC4519A0}" srcId="{55EF106C-28B4-436E-96DA-A1F7EE5DCF99}" destId="{A16E8A3A-9648-4E2A-89BE-05114DB1C649}" srcOrd="2" destOrd="0" parTransId="{EBCDA33E-D713-4DBB-9B86-2F41346FB00C}" sibTransId="{A1437DF8-54A7-45E5-A0B9-F05F30353271}"/>
    <dgm:cxn modelId="{D4989069-D3BE-4CDE-BB9B-FBE42DFD3D49}" type="presOf" srcId="{F559851C-0DC1-4A86-A2C6-E2C7277AF15E}" destId="{68561EF0-67C5-420E-B8D6-4EA557909456}" srcOrd="0" destOrd="0" presId="urn:microsoft.com/office/officeart/2005/8/layout/hProcess7"/>
    <dgm:cxn modelId="{388DC67D-42A4-4DEA-AF9B-286EDF61241E}" srcId="{A16E8A3A-9648-4E2A-89BE-05114DB1C649}" destId="{EB7D6E98-156A-4E29-AF9C-A6F6537B7E29}" srcOrd="0" destOrd="0" parTransId="{C606E3EF-FABC-4AA4-8B67-124AD6DFD3B4}" sibTransId="{6B847DE3-85BD-4D0E-A735-642ACA8BBC32}"/>
    <dgm:cxn modelId="{11814C82-7FF3-4478-B2D1-34705DFA1A13}" srcId="{3590BFCA-8D55-4CEE-8B80-FF6491F8D9E6}" destId="{47A7A47E-B905-4677-A248-6DE0DA1D8983}" srcOrd="0" destOrd="0" parTransId="{5E22EE5D-2574-4F37-9470-DCBAEDF27F5F}" sibTransId="{CE8DC39D-BE89-48B5-858D-D351B3DDB16E}"/>
    <dgm:cxn modelId="{5A58518C-128E-46AF-92A0-4A9102DB8E32}" type="presOf" srcId="{A16E8A3A-9648-4E2A-89BE-05114DB1C649}" destId="{F4AA2D0E-D2A3-4AB1-931F-0B61E0E85E23}" srcOrd="1" destOrd="0" presId="urn:microsoft.com/office/officeart/2005/8/layout/hProcess7"/>
    <dgm:cxn modelId="{1FAF5993-9570-4729-822E-C33D77D3A676}" srcId="{55EF106C-28B4-436E-96DA-A1F7EE5DCF99}" destId="{3590BFCA-8D55-4CEE-8B80-FF6491F8D9E6}" srcOrd="1" destOrd="0" parTransId="{3A9AD868-0EB9-402A-8530-52D5A37DFCF3}" sibTransId="{E9A4F4E8-0DE6-41C9-9EFB-EDCE15C8DB94}"/>
    <dgm:cxn modelId="{88629396-AF0F-4105-A079-49D435512D13}" type="presOf" srcId="{3590BFCA-8D55-4CEE-8B80-FF6491F8D9E6}" destId="{BCAA4064-CA24-4183-9DFF-55315A4CDA60}" srcOrd="0" destOrd="0" presId="urn:microsoft.com/office/officeart/2005/8/layout/hProcess7"/>
    <dgm:cxn modelId="{AEFE6C9A-3A1C-4E9B-AB79-C14DE7E90F06}" type="presOf" srcId="{18C687D4-008D-44C6-9A20-D7F52A14E83F}" destId="{F0FD88A9-5F0B-4D3B-999E-FDA8C1BBF371}" srcOrd="0" destOrd="1" presId="urn:microsoft.com/office/officeart/2005/8/layout/hProcess7"/>
    <dgm:cxn modelId="{578945A8-18EB-4389-9584-A66E01FE7824}" type="presOf" srcId="{47A7A47E-B905-4677-A248-6DE0DA1D8983}" destId="{64B7D19E-8F8D-4FAD-BEB1-739356DAB78A}" srcOrd="0" destOrd="0" presId="urn:microsoft.com/office/officeart/2005/8/layout/hProcess7"/>
    <dgm:cxn modelId="{AA1C23C5-7D9B-4003-878E-1AE96C583265}" type="presOf" srcId="{A16E8A3A-9648-4E2A-89BE-05114DB1C649}" destId="{58A0C315-0C38-4940-AB97-4A41B8C410E2}" srcOrd="0" destOrd="0" presId="urn:microsoft.com/office/officeart/2005/8/layout/hProcess7"/>
    <dgm:cxn modelId="{86FFEDCE-E5D0-44F5-9072-2F17B6456305}" type="presOf" srcId="{55EF106C-28B4-436E-96DA-A1F7EE5DCF99}" destId="{10660860-DC4B-4716-A2B7-666FAA63B5F6}" srcOrd="0" destOrd="0" presId="urn:microsoft.com/office/officeart/2005/8/layout/hProcess7"/>
    <dgm:cxn modelId="{8DF812D9-4D81-4494-B4FC-DEE864F98091}" type="presOf" srcId="{6CFCB18F-192D-47C4-9166-1BA585431756}" destId="{49EA0D40-B65A-4FC8-88AB-4A64CB91EA5C}" srcOrd="0" destOrd="0" presId="urn:microsoft.com/office/officeart/2005/8/layout/hProcess7"/>
    <dgm:cxn modelId="{43CE0EDB-F365-412E-A45F-C83BA0EBB884}" type="presOf" srcId="{EB7D6E98-156A-4E29-AF9C-A6F6537B7E29}" destId="{F0FD88A9-5F0B-4D3B-999E-FDA8C1BBF371}" srcOrd="0" destOrd="0" presId="urn:microsoft.com/office/officeart/2005/8/layout/hProcess7"/>
    <dgm:cxn modelId="{BF03BEE3-DDF3-4F49-BC72-CC811C73661A}" type="presOf" srcId="{6CFCB18F-192D-47C4-9166-1BA585431756}" destId="{20D37365-1C19-49BB-9741-DC05EF7BE993}" srcOrd="1" destOrd="0" presId="urn:microsoft.com/office/officeart/2005/8/layout/hProcess7"/>
    <dgm:cxn modelId="{05D7AEF0-E2EE-40AF-85EC-E1D96FFE6197}" srcId="{A16E8A3A-9648-4E2A-89BE-05114DB1C649}" destId="{18C687D4-008D-44C6-9A20-D7F52A14E83F}" srcOrd="1" destOrd="0" parTransId="{73BC3B07-8636-4125-BC91-F0424D2886D8}" sibTransId="{11917B2B-433A-4000-8379-ED980E47922E}"/>
    <dgm:cxn modelId="{14C3D9CF-7C4E-4A4B-8648-B35877B68B18}" type="presParOf" srcId="{10660860-DC4B-4716-A2B7-666FAA63B5F6}" destId="{BB317750-3C2A-4E4A-864D-0935D9B11C32}" srcOrd="0" destOrd="0" presId="urn:microsoft.com/office/officeart/2005/8/layout/hProcess7"/>
    <dgm:cxn modelId="{281EA798-BCFF-444C-B2F5-134CF1DD829B}" type="presParOf" srcId="{BB317750-3C2A-4E4A-864D-0935D9B11C32}" destId="{49EA0D40-B65A-4FC8-88AB-4A64CB91EA5C}" srcOrd="0" destOrd="0" presId="urn:microsoft.com/office/officeart/2005/8/layout/hProcess7"/>
    <dgm:cxn modelId="{84AECEE6-2C4C-42AA-B39C-4FD6C4BB008E}" type="presParOf" srcId="{BB317750-3C2A-4E4A-864D-0935D9B11C32}" destId="{20D37365-1C19-49BB-9741-DC05EF7BE993}" srcOrd="1" destOrd="0" presId="urn:microsoft.com/office/officeart/2005/8/layout/hProcess7"/>
    <dgm:cxn modelId="{503BE7BD-72CF-4836-AF81-2D77086A0C08}" type="presParOf" srcId="{BB317750-3C2A-4E4A-864D-0935D9B11C32}" destId="{68561EF0-67C5-420E-B8D6-4EA557909456}" srcOrd="2" destOrd="0" presId="urn:microsoft.com/office/officeart/2005/8/layout/hProcess7"/>
    <dgm:cxn modelId="{9423E555-469E-4904-AF03-EEB3864C576D}" type="presParOf" srcId="{10660860-DC4B-4716-A2B7-666FAA63B5F6}" destId="{349053C0-525A-4BCB-A427-EDEEB2954E93}" srcOrd="1" destOrd="0" presId="urn:microsoft.com/office/officeart/2005/8/layout/hProcess7"/>
    <dgm:cxn modelId="{C987F88E-1AE9-4278-A90A-1426B67F7766}" type="presParOf" srcId="{10660860-DC4B-4716-A2B7-666FAA63B5F6}" destId="{BE209F1D-C7E9-4497-8F59-6BFDCC8298AA}" srcOrd="2" destOrd="0" presId="urn:microsoft.com/office/officeart/2005/8/layout/hProcess7"/>
    <dgm:cxn modelId="{522A8BCB-B155-4FEB-B04D-4BBF6ED8CC68}" type="presParOf" srcId="{BE209F1D-C7E9-4497-8F59-6BFDCC8298AA}" destId="{7841C655-7EFA-4B2A-9182-3CEDD848E3B7}" srcOrd="0" destOrd="0" presId="urn:microsoft.com/office/officeart/2005/8/layout/hProcess7"/>
    <dgm:cxn modelId="{A00C24EA-2887-49B6-BC70-6DC156A3313F}" type="presParOf" srcId="{BE209F1D-C7E9-4497-8F59-6BFDCC8298AA}" destId="{544CE861-DCD4-49FA-821A-AF039D62BF35}" srcOrd="1" destOrd="0" presId="urn:microsoft.com/office/officeart/2005/8/layout/hProcess7"/>
    <dgm:cxn modelId="{34F67EE3-87A8-4CFE-B0C7-B9F412049099}" type="presParOf" srcId="{BE209F1D-C7E9-4497-8F59-6BFDCC8298AA}" destId="{A3A42A6C-72C0-436F-B785-9D6908D7A89B}" srcOrd="2" destOrd="0" presId="urn:microsoft.com/office/officeart/2005/8/layout/hProcess7"/>
    <dgm:cxn modelId="{23D2ED8B-4ED6-4D23-A344-68D3C8FD580B}" type="presParOf" srcId="{10660860-DC4B-4716-A2B7-666FAA63B5F6}" destId="{A3B632BB-87D8-40B3-B2AB-8CACF58F371A}" srcOrd="3" destOrd="0" presId="urn:microsoft.com/office/officeart/2005/8/layout/hProcess7"/>
    <dgm:cxn modelId="{E6DD871A-0998-4F78-9966-C87AE58C6B5F}" type="presParOf" srcId="{10660860-DC4B-4716-A2B7-666FAA63B5F6}" destId="{96BC508E-05C0-4484-B78C-534C7C7C24FA}" srcOrd="4" destOrd="0" presId="urn:microsoft.com/office/officeart/2005/8/layout/hProcess7"/>
    <dgm:cxn modelId="{2AB32075-56DD-4FA9-9E3C-BC1442A59011}" type="presParOf" srcId="{96BC508E-05C0-4484-B78C-534C7C7C24FA}" destId="{BCAA4064-CA24-4183-9DFF-55315A4CDA60}" srcOrd="0" destOrd="0" presId="urn:microsoft.com/office/officeart/2005/8/layout/hProcess7"/>
    <dgm:cxn modelId="{580DAA77-EDB5-4F1D-8CB4-38549B77CEDE}" type="presParOf" srcId="{96BC508E-05C0-4484-B78C-534C7C7C24FA}" destId="{72FCBDF5-C578-4382-9A81-DE2C2076EA49}" srcOrd="1" destOrd="0" presId="urn:microsoft.com/office/officeart/2005/8/layout/hProcess7"/>
    <dgm:cxn modelId="{1D433FD0-F73F-406F-89DF-C4391852B123}" type="presParOf" srcId="{96BC508E-05C0-4484-B78C-534C7C7C24FA}" destId="{64B7D19E-8F8D-4FAD-BEB1-739356DAB78A}" srcOrd="2" destOrd="0" presId="urn:microsoft.com/office/officeart/2005/8/layout/hProcess7"/>
    <dgm:cxn modelId="{2BD41AA6-7BC7-49C9-BB1C-028A55AFE2BB}" type="presParOf" srcId="{10660860-DC4B-4716-A2B7-666FAA63B5F6}" destId="{246CDD8A-E23B-4C7A-A324-F60D7AC5967B}" srcOrd="5" destOrd="0" presId="urn:microsoft.com/office/officeart/2005/8/layout/hProcess7"/>
    <dgm:cxn modelId="{9E64F863-2191-4C9C-9F26-5F347323208D}" type="presParOf" srcId="{10660860-DC4B-4716-A2B7-666FAA63B5F6}" destId="{53682E3C-3A16-43C5-9F99-265E07876609}" srcOrd="6" destOrd="0" presId="urn:microsoft.com/office/officeart/2005/8/layout/hProcess7"/>
    <dgm:cxn modelId="{EDEA5746-63B1-4EE3-9EF8-6383FD102759}" type="presParOf" srcId="{53682E3C-3A16-43C5-9F99-265E07876609}" destId="{8E0CCAF8-9ABB-4148-B009-C222B8B43FBD}" srcOrd="0" destOrd="0" presId="urn:microsoft.com/office/officeart/2005/8/layout/hProcess7"/>
    <dgm:cxn modelId="{64623063-7D80-4D2D-BF33-8D946456D62F}" type="presParOf" srcId="{53682E3C-3A16-43C5-9F99-265E07876609}" destId="{DF9B1BE3-BEC4-4F80-A884-C4C024909500}" srcOrd="1" destOrd="0" presId="urn:microsoft.com/office/officeart/2005/8/layout/hProcess7"/>
    <dgm:cxn modelId="{18E3D129-7EBE-4AB0-8A01-1EB9F86642E7}" type="presParOf" srcId="{53682E3C-3A16-43C5-9F99-265E07876609}" destId="{22C9B62A-2EE6-4EB9-9371-DCF91ED0EFDD}" srcOrd="2" destOrd="0" presId="urn:microsoft.com/office/officeart/2005/8/layout/hProcess7"/>
    <dgm:cxn modelId="{4F7BB9F7-9D40-4192-A735-F241FA7621EA}" type="presParOf" srcId="{10660860-DC4B-4716-A2B7-666FAA63B5F6}" destId="{ACA03357-CE2C-4BF0-ADCA-DD0F18EC6A8D}" srcOrd="7" destOrd="0" presId="urn:microsoft.com/office/officeart/2005/8/layout/hProcess7"/>
    <dgm:cxn modelId="{5AD5E385-3213-4561-86A8-74DBB5C81A05}" type="presParOf" srcId="{10660860-DC4B-4716-A2B7-666FAA63B5F6}" destId="{7A572AA8-191A-406A-90E6-C0A1D83AC075}" srcOrd="8" destOrd="0" presId="urn:microsoft.com/office/officeart/2005/8/layout/hProcess7"/>
    <dgm:cxn modelId="{0D1415DD-687F-4A54-8E4B-BFEDEE459BBC}" type="presParOf" srcId="{7A572AA8-191A-406A-90E6-C0A1D83AC075}" destId="{58A0C315-0C38-4940-AB97-4A41B8C410E2}" srcOrd="0" destOrd="0" presId="urn:microsoft.com/office/officeart/2005/8/layout/hProcess7"/>
    <dgm:cxn modelId="{7EF06817-ECEA-4209-A128-2ABFE5308BAD}" type="presParOf" srcId="{7A572AA8-191A-406A-90E6-C0A1D83AC075}" destId="{F4AA2D0E-D2A3-4AB1-931F-0B61E0E85E23}" srcOrd="1" destOrd="0" presId="urn:microsoft.com/office/officeart/2005/8/layout/hProcess7"/>
    <dgm:cxn modelId="{39DBDEB8-DC12-4896-8A4B-8B4FA0F42C6C}" type="presParOf" srcId="{7A572AA8-191A-406A-90E6-C0A1D83AC075}" destId="{F0FD88A9-5F0B-4D3B-999E-FDA8C1BBF37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0DF981-BE28-433D-80B1-194ED4EDB66F}" type="doc">
      <dgm:prSet loTypeId="urn:microsoft.com/office/officeart/2005/8/layout/venn2" loCatId="relationship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s-GT"/>
        </a:p>
      </dgm:t>
    </dgm:pt>
    <dgm:pt modelId="{DA8F4943-F9EA-458C-BE53-1E7B6D2C4826}">
      <dgm:prSet phldrT="[Texto]" custT="1"/>
      <dgm:spPr/>
      <dgm:t>
        <a:bodyPr/>
        <a:lstStyle/>
        <a:p>
          <a:r>
            <a:rPr lang="es-ES" sz="1600" b="1" dirty="0"/>
            <a:t>INSTITUCIONES</a:t>
          </a:r>
          <a:endParaRPr lang="es-GT" sz="1600" b="1" dirty="0"/>
        </a:p>
      </dgm:t>
    </dgm:pt>
    <dgm:pt modelId="{41A9A983-9E02-4585-A765-8C6A07079174}" type="parTrans" cxnId="{2601C82A-332F-4464-A9D4-D6B7284913E2}">
      <dgm:prSet/>
      <dgm:spPr/>
      <dgm:t>
        <a:bodyPr/>
        <a:lstStyle/>
        <a:p>
          <a:endParaRPr lang="es-GT"/>
        </a:p>
      </dgm:t>
    </dgm:pt>
    <dgm:pt modelId="{CE252890-75AC-4725-9E9A-F378D79FFE07}" type="sibTrans" cxnId="{2601C82A-332F-4464-A9D4-D6B7284913E2}">
      <dgm:prSet/>
      <dgm:spPr/>
      <dgm:t>
        <a:bodyPr/>
        <a:lstStyle/>
        <a:p>
          <a:endParaRPr lang="es-GT"/>
        </a:p>
      </dgm:t>
    </dgm:pt>
    <dgm:pt modelId="{ED1AD3AA-15E9-4FBE-BA79-FBF40D7CABEC}">
      <dgm:prSet phldrT="[Texto]" custT="1"/>
      <dgm:spPr/>
      <dgm:t>
        <a:bodyPr/>
        <a:lstStyle/>
        <a:p>
          <a:r>
            <a:rPr lang="es-ES" sz="1600" b="1" dirty="0"/>
            <a:t>PERSONAS</a:t>
          </a:r>
          <a:endParaRPr lang="es-GT" sz="1600" b="1" dirty="0"/>
        </a:p>
      </dgm:t>
    </dgm:pt>
    <dgm:pt modelId="{DC96E601-3538-4486-AADD-73FB736DD395}" type="parTrans" cxnId="{2A2375C6-53E2-4E52-8403-EAEE205B8B6E}">
      <dgm:prSet/>
      <dgm:spPr/>
      <dgm:t>
        <a:bodyPr/>
        <a:lstStyle/>
        <a:p>
          <a:endParaRPr lang="es-GT"/>
        </a:p>
      </dgm:t>
    </dgm:pt>
    <dgm:pt modelId="{4EB22226-2FAB-4455-AFF9-BCB5FBA12D74}" type="sibTrans" cxnId="{2A2375C6-53E2-4E52-8403-EAEE205B8B6E}">
      <dgm:prSet/>
      <dgm:spPr/>
      <dgm:t>
        <a:bodyPr/>
        <a:lstStyle/>
        <a:p>
          <a:endParaRPr lang="es-GT"/>
        </a:p>
      </dgm:t>
    </dgm:pt>
    <dgm:pt modelId="{AB61D4DF-41FB-479B-ADC5-EB76D07B4293}">
      <dgm:prSet phldrT="[Texto]" custT="1"/>
      <dgm:spPr/>
      <dgm:t>
        <a:bodyPr/>
        <a:lstStyle/>
        <a:p>
          <a:r>
            <a:rPr lang="es-ES" sz="1600" b="1" dirty="0"/>
            <a:t>FAMILIARES</a:t>
          </a:r>
          <a:endParaRPr lang="es-GT" sz="1600" b="1" dirty="0"/>
        </a:p>
      </dgm:t>
    </dgm:pt>
    <dgm:pt modelId="{503DB6E5-7D8A-4043-AEC1-416B972467B9}" type="parTrans" cxnId="{6F93869C-0DEB-4247-9A3F-1B599C03FD04}">
      <dgm:prSet/>
      <dgm:spPr/>
      <dgm:t>
        <a:bodyPr/>
        <a:lstStyle/>
        <a:p>
          <a:endParaRPr lang="es-GT"/>
        </a:p>
      </dgm:t>
    </dgm:pt>
    <dgm:pt modelId="{2D1D4A66-33BB-4E7E-A493-D4F01F502043}" type="sibTrans" cxnId="{6F93869C-0DEB-4247-9A3F-1B599C03FD04}">
      <dgm:prSet/>
      <dgm:spPr/>
      <dgm:t>
        <a:bodyPr/>
        <a:lstStyle/>
        <a:p>
          <a:endParaRPr lang="es-GT"/>
        </a:p>
      </dgm:t>
    </dgm:pt>
    <dgm:pt modelId="{003B9A6B-21A8-49B2-83C0-1FA13B3D8AEF}" type="pres">
      <dgm:prSet presAssocID="{4A0DF981-BE28-433D-80B1-194ED4EDB66F}" presName="Name0" presStyleCnt="0">
        <dgm:presLayoutVars>
          <dgm:chMax val="7"/>
          <dgm:resizeHandles val="exact"/>
        </dgm:presLayoutVars>
      </dgm:prSet>
      <dgm:spPr/>
    </dgm:pt>
    <dgm:pt modelId="{4CF3D030-A327-4D6D-8161-4723DDF9BBD7}" type="pres">
      <dgm:prSet presAssocID="{4A0DF981-BE28-433D-80B1-194ED4EDB66F}" presName="comp1" presStyleCnt="0"/>
      <dgm:spPr/>
    </dgm:pt>
    <dgm:pt modelId="{E677F292-B4EC-4216-AAE4-368792935077}" type="pres">
      <dgm:prSet presAssocID="{4A0DF981-BE28-433D-80B1-194ED4EDB66F}" presName="circle1" presStyleLbl="node1" presStyleIdx="0" presStyleCnt="3" custScaleX="132343" custScaleY="99103" custLinFactNeighborY="1282"/>
      <dgm:spPr/>
    </dgm:pt>
    <dgm:pt modelId="{BB7B6D37-9E02-45D0-B73C-CD207BE5ABC5}" type="pres">
      <dgm:prSet presAssocID="{4A0DF981-BE28-433D-80B1-194ED4EDB66F}" presName="c1text" presStyleLbl="node1" presStyleIdx="0" presStyleCnt="3">
        <dgm:presLayoutVars>
          <dgm:bulletEnabled val="1"/>
        </dgm:presLayoutVars>
      </dgm:prSet>
      <dgm:spPr/>
    </dgm:pt>
    <dgm:pt modelId="{E3B3BF99-F842-4BB2-9E5B-BE9F2F9CCC67}" type="pres">
      <dgm:prSet presAssocID="{4A0DF981-BE28-433D-80B1-194ED4EDB66F}" presName="comp2" presStyleCnt="0"/>
      <dgm:spPr/>
    </dgm:pt>
    <dgm:pt modelId="{A2AE84B3-D29F-48CD-A3CA-2259F65220B7}" type="pres">
      <dgm:prSet presAssocID="{4A0DF981-BE28-433D-80B1-194ED4EDB66F}" presName="circle2" presStyleLbl="node1" presStyleIdx="1" presStyleCnt="3" custScaleX="136996"/>
      <dgm:spPr/>
    </dgm:pt>
    <dgm:pt modelId="{84799D8E-903F-41F1-A454-00839FF5DFA3}" type="pres">
      <dgm:prSet presAssocID="{4A0DF981-BE28-433D-80B1-194ED4EDB66F}" presName="c2text" presStyleLbl="node1" presStyleIdx="1" presStyleCnt="3">
        <dgm:presLayoutVars>
          <dgm:bulletEnabled val="1"/>
        </dgm:presLayoutVars>
      </dgm:prSet>
      <dgm:spPr/>
    </dgm:pt>
    <dgm:pt modelId="{7690CCE8-176C-44F7-BB0B-CE29E0479331}" type="pres">
      <dgm:prSet presAssocID="{4A0DF981-BE28-433D-80B1-194ED4EDB66F}" presName="comp3" presStyleCnt="0"/>
      <dgm:spPr/>
    </dgm:pt>
    <dgm:pt modelId="{D6F4241C-2341-458A-B7A6-D89647B2898F}" type="pres">
      <dgm:prSet presAssocID="{4A0DF981-BE28-433D-80B1-194ED4EDB66F}" presName="circle3" presStyleLbl="node1" presStyleIdx="2" presStyleCnt="3" custScaleX="143610"/>
      <dgm:spPr/>
    </dgm:pt>
    <dgm:pt modelId="{4A038E95-26DE-41BE-B7FA-648214A08DD0}" type="pres">
      <dgm:prSet presAssocID="{4A0DF981-BE28-433D-80B1-194ED4EDB66F}" presName="c3text" presStyleLbl="node1" presStyleIdx="2" presStyleCnt="3">
        <dgm:presLayoutVars>
          <dgm:bulletEnabled val="1"/>
        </dgm:presLayoutVars>
      </dgm:prSet>
      <dgm:spPr/>
    </dgm:pt>
  </dgm:ptLst>
  <dgm:cxnLst>
    <dgm:cxn modelId="{5CB39413-E0B8-42D2-9726-51111384AED9}" type="presOf" srcId="{AB61D4DF-41FB-479B-ADC5-EB76D07B4293}" destId="{4A038E95-26DE-41BE-B7FA-648214A08DD0}" srcOrd="1" destOrd="0" presId="urn:microsoft.com/office/officeart/2005/8/layout/venn2"/>
    <dgm:cxn modelId="{2601C82A-332F-4464-A9D4-D6B7284913E2}" srcId="{4A0DF981-BE28-433D-80B1-194ED4EDB66F}" destId="{DA8F4943-F9EA-458C-BE53-1E7B6D2C4826}" srcOrd="0" destOrd="0" parTransId="{41A9A983-9E02-4585-A765-8C6A07079174}" sibTransId="{CE252890-75AC-4725-9E9A-F378D79FFE07}"/>
    <dgm:cxn modelId="{4910A834-F850-49FB-8F9C-E558E2B834BF}" type="presOf" srcId="{DA8F4943-F9EA-458C-BE53-1E7B6D2C4826}" destId="{E677F292-B4EC-4216-AAE4-368792935077}" srcOrd="0" destOrd="0" presId="urn:microsoft.com/office/officeart/2005/8/layout/venn2"/>
    <dgm:cxn modelId="{CB94CD79-E8BA-4C5F-96A9-5EC345D068E5}" type="presOf" srcId="{ED1AD3AA-15E9-4FBE-BA79-FBF40D7CABEC}" destId="{84799D8E-903F-41F1-A454-00839FF5DFA3}" srcOrd="1" destOrd="0" presId="urn:microsoft.com/office/officeart/2005/8/layout/venn2"/>
    <dgm:cxn modelId="{AE5E547D-17C4-4DA2-A1C6-6F317FC3B7D5}" type="presOf" srcId="{AB61D4DF-41FB-479B-ADC5-EB76D07B4293}" destId="{D6F4241C-2341-458A-B7A6-D89647B2898F}" srcOrd="0" destOrd="0" presId="urn:microsoft.com/office/officeart/2005/8/layout/venn2"/>
    <dgm:cxn modelId="{6F93869C-0DEB-4247-9A3F-1B599C03FD04}" srcId="{4A0DF981-BE28-433D-80B1-194ED4EDB66F}" destId="{AB61D4DF-41FB-479B-ADC5-EB76D07B4293}" srcOrd="2" destOrd="0" parTransId="{503DB6E5-7D8A-4043-AEC1-416B972467B9}" sibTransId="{2D1D4A66-33BB-4E7E-A493-D4F01F502043}"/>
    <dgm:cxn modelId="{3645F7C4-7F9D-4257-830B-66983BE511B4}" type="presOf" srcId="{DA8F4943-F9EA-458C-BE53-1E7B6D2C4826}" destId="{BB7B6D37-9E02-45D0-B73C-CD207BE5ABC5}" srcOrd="1" destOrd="0" presId="urn:microsoft.com/office/officeart/2005/8/layout/venn2"/>
    <dgm:cxn modelId="{2A2375C6-53E2-4E52-8403-EAEE205B8B6E}" srcId="{4A0DF981-BE28-433D-80B1-194ED4EDB66F}" destId="{ED1AD3AA-15E9-4FBE-BA79-FBF40D7CABEC}" srcOrd="1" destOrd="0" parTransId="{DC96E601-3538-4486-AADD-73FB736DD395}" sibTransId="{4EB22226-2FAB-4455-AFF9-BCB5FBA12D74}"/>
    <dgm:cxn modelId="{ADF545CD-141C-4650-B726-75BBE0CE8873}" type="presOf" srcId="{ED1AD3AA-15E9-4FBE-BA79-FBF40D7CABEC}" destId="{A2AE84B3-D29F-48CD-A3CA-2259F65220B7}" srcOrd="0" destOrd="0" presId="urn:microsoft.com/office/officeart/2005/8/layout/venn2"/>
    <dgm:cxn modelId="{2456C0E5-369A-44C1-BFFC-DF2E1F99618E}" type="presOf" srcId="{4A0DF981-BE28-433D-80B1-194ED4EDB66F}" destId="{003B9A6B-21A8-49B2-83C0-1FA13B3D8AEF}" srcOrd="0" destOrd="0" presId="urn:microsoft.com/office/officeart/2005/8/layout/venn2"/>
    <dgm:cxn modelId="{3A4291D9-264C-4DCD-83B8-55995F264EE2}" type="presParOf" srcId="{003B9A6B-21A8-49B2-83C0-1FA13B3D8AEF}" destId="{4CF3D030-A327-4D6D-8161-4723DDF9BBD7}" srcOrd="0" destOrd="0" presId="urn:microsoft.com/office/officeart/2005/8/layout/venn2"/>
    <dgm:cxn modelId="{0B79716C-ADA4-4C24-A998-E682CDA8E6E9}" type="presParOf" srcId="{4CF3D030-A327-4D6D-8161-4723DDF9BBD7}" destId="{E677F292-B4EC-4216-AAE4-368792935077}" srcOrd="0" destOrd="0" presId="urn:microsoft.com/office/officeart/2005/8/layout/venn2"/>
    <dgm:cxn modelId="{C94DE2CD-2B1E-499D-91E9-B0A3FFE324A3}" type="presParOf" srcId="{4CF3D030-A327-4D6D-8161-4723DDF9BBD7}" destId="{BB7B6D37-9E02-45D0-B73C-CD207BE5ABC5}" srcOrd="1" destOrd="0" presId="urn:microsoft.com/office/officeart/2005/8/layout/venn2"/>
    <dgm:cxn modelId="{38C5C2D8-BA66-4045-97CE-57B07C5982D3}" type="presParOf" srcId="{003B9A6B-21A8-49B2-83C0-1FA13B3D8AEF}" destId="{E3B3BF99-F842-4BB2-9E5B-BE9F2F9CCC67}" srcOrd="1" destOrd="0" presId="urn:microsoft.com/office/officeart/2005/8/layout/venn2"/>
    <dgm:cxn modelId="{A5C6C099-95D0-4E71-9C42-C71477FD998D}" type="presParOf" srcId="{E3B3BF99-F842-4BB2-9E5B-BE9F2F9CCC67}" destId="{A2AE84B3-D29F-48CD-A3CA-2259F65220B7}" srcOrd="0" destOrd="0" presId="urn:microsoft.com/office/officeart/2005/8/layout/venn2"/>
    <dgm:cxn modelId="{7606AED0-5575-4D57-B184-CA965FEFA51A}" type="presParOf" srcId="{E3B3BF99-F842-4BB2-9E5B-BE9F2F9CCC67}" destId="{84799D8E-903F-41F1-A454-00839FF5DFA3}" srcOrd="1" destOrd="0" presId="urn:microsoft.com/office/officeart/2005/8/layout/venn2"/>
    <dgm:cxn modelId="{D7737B99-937D-4E98-B7E0-DD4789328BA2}" type="presParOf" srcId="{003B9A6B-21A8-49B2-83C0-1FA13B3D8AEF}" destId="{7690CCE8-176C-44F7-BB0B-CE29E0479331}" srcOrd="2" destOrd="0" presId="urn:microsoft.com/office/officeart/2005/8/layout/venn2"/>
    <dgm:cxn modelId="{C5E176AC-9D01-4F3A-B4AD-AEA2E1D39EAC}" type="presParOf" srcId="{7690CCE8-176C-44F7-BB0B-CE29E0479331}" destId="{D6F4241C-2341-458A-B7A6-D89647B2898F}" srcOrd="0" destOrd="0" presId="urn:microsoft.com/office/officeart/2005/8/layout/venn2"/>
    <dgm:cxn modelId="{C6301B15-10E5-4E11-9E78-B381D1DB131B}" type="presParOf" srcId="{7690CCE8-176C-44F7-BB0B-CE29E0479331}" destId="{4A038E95-26DE-41BE-B7FA-648214A08DD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0DF981-BE28-433D-80B1-194ED4EDB66F}" type="doc">
      <dgm:prSet loTypeId="urn:microsoft.com/office/officeart/2005/8/layout/venn2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GT"/>
        </a:p>
      </dgm:t>
    </dgm:pt>
    <dgm:pt modelId="{003B9A6B-21A8-49B2-83C0-1FA13B3D8AEF}" type="pres">
      <dgm:prSet presAssocID="{4A0DF981-BE28-433D-80B1-194ED4EDB66F}" presName="Name0" presStyleCnt="0">
        <dgm:presLayoutVars>
          <dgm:chMax val="7"/>
          <dgm:resizeHandles val="exact"/>
        </dgm:presLayoutVars>
      </dgm:prSet>
      <dgm:spPr/>
    </dgm:pt>
  </dgm:ptLst>
  <dgm:cxnLst>
    <dgm:cxn modelId="{2456C0E5-369A-44C1-BFFC-DF2E1F99618E}" type="presOf" srcId="{4A0DF981-BE28-433D-80B1-194ED4EDB66F}" destId="{003B9A6B-21A8-49B2-83C0-1FA13B3D8AEF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0DF981-BE28-433D-80B1-194ED4EDB66F}" type="doc">
      <dgm:prSet loTypeId="urn:microsoft.com/office/officeart/2005/8/layout/venn2" loCatId="relationship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s-GT"/>
        </a:p>
      </dgm:t>
    </dgm:pt>
    <dgm:pt modelId="{DA8F4943-F9EA-458C-BE53-1E7B6D2C4826}">
      <dgm:prSet phldrT="[Texto]" custT="1"/>
      <dgm:spPr/>
      <dgm:t>
        <a:bodyPr/>
        <a:lstStyle/>
        <a:p>
          <a:r>
            <a:rPr lang="es-ES" sz="1600" b="1" dirty="0"/>
            <a:t>ESCUELA</a:t>
          </a:r>
        </a:p>
        <a:p>
          <a:r>
            <a:rPr lang="es-GT" sz="1600" b="1" dirty="0"/>
            <a:t>ÁREAS DE SALUD</a:t>
          </a:r>
        </a:p>
      </dgm:t>
    </dgm:pt>
    <dgm:pt modelId="{41A9A983-9E02-4585-A765-8C6A07079174}" type="parTrans" cxnId="{2601C82A-332F-4464-A9D4-D6B7284913E2}">
      <dgm:prSet/>
      <dgm:spPr/>
      <dgm:t>
        <a:bodyPr/>
        <a:lstStyle/>
        <a:p>
          <a:endParaRPr lang="es-GT"/>
        </a:p>
      </dgm:t>
    </dgm:pt>
    <dgm:pt modelId="{CE252890-75AC-4725-9E9A-F378D79FFE07}" type="sibTrans" cxnId="{2601C82A-332F-4464-A9D4-D6B7284913E2}">
      <dgm:prSet/>
      <dgm:spPr/>
      <dgm:t>
        <a:bodyPr/>
        <a:lstStyle/>
        <a:p>
          <a:endParaRPr lang="es-GT"/>
        </a:p>
      </dgm:t>
    </dgm:pt>
    <dgm:pt modelId="{ED1AD3AA-15E9-4FBE-BA79-FBF40D7CABEC}">
      <dgm:prSet phldrT="[Texto]" custT="1"/>
      <dgm:spPr/>
      <dgm:t>
        <a:bodyPr/>
        <a:lstStyle/>
        <a:p>
          <a:r>
            <a:rPr lang="es-ES" sz="1600" b="1" dirty="0"/>
            <a:t>AMIGOS/AS</a:t>
          </a:r>
        </a:p>
        <a:p>
          <a:r>
            <a:rPr lang="es-ES" sz="1600" b="1" dirty="0"/>
            <a:t>DOCENTES</a:t>
          </a:r>
        </a:p>
        <a:p>
          <a:r>
            <a:rPr lang="es-ES" sz="1600" b="1" dirty="0"/>
            <a:t>LÍDERES</a:t>
          </a:r>
        </a:p>
      </dgm:t>
    </dgm:pt>
    <dgm:pt modelId="{DC96E601-3538-4486-AADD-73FB736DD395}" type="parTrans" cxnId="{2A2375C6-53E2-4E52-8403-EAEE205B8B6E}">
      <dgm:prSet/>
      <dgm:spPr/>
      <dgm:t>
        <a:bodyPr/>
        <a:lstStyle/>
        <a:p>
          <a:endParaRPr lang="es-GT"/>
        </a:p>
      </dgm:t>
    </dgm:pt>
    <dgm:pt modelId="{4EB22226-2FAB-4455-AFF9-BCB5FBA12D74}" type="sibTrans" cxnId="{2A2375C6-53E2-4E52-8403-EAEE205B8B6E}">
      <dgm:prSet/>
      <dgm:spPr/>
      <dgm:t>
        <a:bodyPr/>
        <a:lstStyle/>
        <a:p>
          <a:endParaRPr lang="es-GT"/>
        </a:p>
      </dgm:t>
    </dgm:pt>
    <dgm:pt modelId="{AB61D4DF-41FB-479B-ADC5-EB76D07B4293}">
      <dgm:prSet phldrT="[Texto]" custT="1"/>
      <dgm:spPr/>
      <dgm:t>
        <a:bodyPr/>
        <a:lstStyle/>
        <a:p>
          <a:r>
            <a:rPr lang="es-ES" sz="1600" b="1" dirty="0"/>
            <a:t>ABUELOS</a:t>
          </a:r>
        </a:p>
        <a:p>
          <a:r>
            <a:rPr lang="es-ES" sz="1600" b="1" dirty="0"/>
            <a:t>TÍOS/AS</a:t>
          </a:r>
        </a:p>
        <a:p>
          <a:r>
            <a:rPr lang="es-ES" sz="1600" b="1" dirty="0"/>
            <a:t>PRIMOS/AS</a:t>
          </a:r>
          <a:endParaRPr lang="es-GT" sz="1600" b="1" dirty="0"/>
        </a:p>
      </dgm:t>
    </dgm:pt>
    <dgm:pt modelId="{503DB6E5-7D8A-4043-AEC1-416B972467B9}" type="parTrans" cxnId="{6F93869C-0DEB-4247-9A3F-1B599C03FD04}">
      <dgm:prSet/>
      <dgm:spPr/>
      <dgm:t>
        <a:bodyPr/>
        <a:lstStyle/>
        <a:p>
          <a:endParaRPr lang="es-GT"/>
        </a:p>
      </dgm:t>
    </dgm:pt>
    <dgm:pt modelId="{2D1D4A66-33BB-4E7E-A493-D4F01F502043}" type="sibTrans" cxnId="{6F93869C-0DEB-4247-9A3F-1B599C03FD04}">
      <dgm:prSet/>
      <dgm:spPr/>
      <dgm:t>
        <a:bodyPr/>
        <a:lstStyle/>
        <a:p>
          <a:endParaRPr lang="es-GT"/>
        </a:p>
      </dgm:t>
    </dgm:pt>
    <dgm:pt modelId="{003B9A6B-21A8-49B2-83C0-1FA13B3D8AEF}" type="pres">
      <dgm:prSet presAssocID="{4A0DF981-BE28-433D-80B1-194ED4EDB66F}" presName="Name0" presStyleCnt="0">
        <dgm:presLayoutVars>
          <dgm:chMax val="7"/>
          <dgm:resizeHandles val="exact"/>
        </dgm:presLayoutVars>
      </dgm:prSet>
      <dgm:spPr/>
    </dgm:pt>
    <dgm:pt modelId="{4CF3D030-A327-4D6D-8161-4723DDF9BBD7}" type="pres">
      <dgm:prSet presAssocID="{4A0DF981-BE28-433D-80B1-194ED4EDB66F}" presName="comp1" presStyleCnt="0"/>
      <dgm:spPr/>
    </dgm:pt>
    <dgm:pt modelId="{E677F292-B4EC-4216-AAE4-368792935077}" type="pres">
      <dgm:prSet presAssocID="{4A0DF981-BE28-433D-80B1-194ED4EDB66F}" presName="circle1" presStyleLbl="node1" presStyleIdx="0" presStyleCnt="3" custScaleX="132343" custScaleY="99103" custLinFactNeighborY="1345"/>
      <dgm:spPr/>
    </dgm:pt>
    <dgm:pt modelId="{BB7B6D37-9E02-45D0-B73C-CD207BE5ABC5}" type="pres">
      <dgm:prSet presAssocID="{4A0DF981-BE28-433D-80B1-194ED4EDB66F}" presName="c1text" presStyleLbl="node1" presStyleIdx="0" presStyleCnt="3">
        <dgm:presLayoutVars>
          <dgm:bulletEnabled val="1"/>
        </dgm:presLayoutVars>
      </dgm:prSet>
      <dgm:spPr/>
    </dgm:pt>
    <dgm:pt modelId="{E3B3BF99-F842-4BB2-9E5B-BE9F2F9CCC67}" type="pres">
      <dgm:prSet presAssocID="{4A0DF981-BE28-433D-80B1-194ED4EDB66F}" presName="comp2" presStyleCnt="0"/>
      <dgm:spPr/>
    </dgm:pt>
    <dgm:pt modelId="{A2AE84B3-D29F-48CD-A3CA-2259F65220B7}" type="pres">
      <dgm:prSet presAssocID="{4A0DF981-BE28-433D-80B1-194ED4EDB66F}" presName="circle2" presStyleLbl="node1" presStyleIdx="1" presStyleCnt="3" custScaleX="136996"/>
      <dgm:spPr/>
    </dgm:pt>
    <dgm:pt modelId="{84799D8E-903F-41F1-A454-00839FF5DFA3}" type="pres">
      <dgm:prSet presAssocID="{4A0DF981-BE28-433D-80B1-194ED4EDB66F}" presName="c2text" presStyleLbl="node1" presStyleIdx="1" presStyleCnt="3">
        <dgm:presLayoutVars>
          <dgm:bulletEnabled val="1"/>
        </dgm:presLayoutVars>
      </dgm:prSet>
      <dgm:spPr/>
    </dgm:pt>
    <dgm:pt modelId="{7690CCE8-176C-44F7-BB0B-CE29E0479331}" type="pres">
      <dgm:prSet presAssocID="{4A0DF981-BE28-433D-80B1-194ED4EDB66F}" presName="comp3" presStyleCnt="0"/>
      <dgm:spPr/>
    </dgm:pt>
    <dgm:pt modelId="{D6F4241C-2341-458A-B7A6-D89647B2898F}" type="pres">
      <dgm:prSet presAssocID="{4A0DF981-BE28-433D-80B1-194ED4EDB66F}" presName="circle3" presStyleLbl="node1" presStyleIdx="2" presStyleCnt="3" custScaleX="143610"/>
      <dgm:spPr/>
    </dgm:pt>
    <dgm:pt modelId="{4A038E95-26DE-41BE-B7FA-648214A08DD0}" type="pres">
      <dgm:prSet presAssocID="{4A0DF981-BE28-433D-80B1-194ED4EDB66F}" presName="c3text" presStyleLbl="node1" presStyleIdx="2" presStyleCnt="3">
        <dgm:presLayoutVars>
          <dgm:bulletEnabled val="1"/>
        </dgm:presLayoutVars>
      </dgm:prSet>
      <dgm:spPr/>
    </dgm:pt>
  </dgm:ptLst>
  <dgm:cxnLst>
    <dgm:cxn modelId="{5CB39413-E0B8-42D2-9726-51111384AED9}" type="presOf" srcId="{AB61D4DF-41FB-479B-ADC5-EB76D07B4293}" destId="{4A038E95-26DE-41BE-B7FA-648214A08DD0}" srcOrd="1" destOrd="0" presId="urn:microsoft.com/office/officeart/2005/8/layout/venn2"/>
    <dgm:cxn modelId="{2601C82A-332F-4464-A9D4-D6B7284913E2}" srcId="{4A0DF981-BE28-433D-80B1-194ED4EDB66F}" destId="{DA8F4943-F9EA-458C-BE53-1E7B6D2C4826}" srcOrd="0" destOrd="0" parTransId="{41A9A983-9E02-4585-A765-8C6A07079174}" sibTransId="{CE252890-75AC-4725-9E9A-F378D79FFE07}"/>
    <dgm:cxn modelId="{4910A834-F850-49FB-8F9C-E558E2B834BF}" type="presOf" srcId="{DA8F4943-F9EA-458C-BE53-1E7B6D2C4826}" destId="{E677F292-B4EC-4216-AAE4-368792935077}" srcOrd="0" destOrd="0" presId="urn:microsoft.com/office/officeart/2005/8/layout/venn2"/>
    <dgm:cxn modelId="{CB94CD79-E8BA-4C5F-96A9-5EC345D068E5}" type="presOf" srcId="{ED1AD3AA-15E9-4FBE-BA79-FBF40D7CABEC}" destId="{84799D8E-903F-41F1-A454-00839FF5DFA3}" srcOrd="1" destOrd="0" presId="urn:microsoft.com/office/officeart/2005/8/layout/venn2"/>
    <dgm:cxn modelId="{AE5E547D-17C4-4DA2-A1C6-6F317FC3B7D5}" type="presOf" srcId="{AB61D4DF-41FB-479B-ADC5-EB76D07B4293}" destId="{D6F4241C-2341-458A-B7A6-D89647B2898F}" srcOrd="0" destOrd="0" presId="urn:microsoft.com/office/officeart/2005/8/layout/venn2"/>
    <dgm:cxn modelId="{6F93869C-0DEB-4247-9A3F-1B599C03FD04}" srcId="{4A0DF981-BE28-433D-80B1-194ED4EDB66F}" destId="{AB61D4DF-41FB-479B-ADC5-EB76D07B4293}" srcOrd="2" destOrd="0" parTransId="{503DB6E5-7D8A-4043-AEC1-416B972467B9}" sibTransId="{2D1D4A66-33BB-4E7E-A493-D4F01F502043}"/>
    <dgm:cxn modelId="{3645F7C4-7F9D-4257-830B-66983BE511B4}" type="presOf" srcId="{DA8F4943-F9EA-458C-BE53-1E7B6D2C4826}" destId="{BB7B6D37-9E02-45D0-B73C-CD207BE5ABC5}" srcOrd="1" destOrd="0" presId="urn:microsoft.com/office/officeart/2005/8/layout/venn2"/>
    <dgm:cxn modelId="{2A2375C6-53E2-4E52-8403-EAEE205B8B6E}" srcId="{4A0DF981-BE28-433D-80B1-194ED4EDB66F}" destId="{ED1AD3AA-15E9-4FBE-BA79-FBF40D7CABEC}" srcOrd="1" destOrd="0" parTransId="{DC96E601-3538-4486-AADD-73FB736DD395}" sibTransId="{4EB22226-2FAB-4455-AFF9-BCB5FBA12D74}"/>
    <dgm:cxn modelId="{ADF545CD-141C-4650-B726-75BBE0CE8873}" type="presOf" srcId="{ED1AD3AA-15E9-4FBE-BA79-FBF40D7CABEC}" destId="{A2AE84B3-D29F-48CD-A3CA-2259F65220B7}" srcOrd="0" destOrd="0" presId="urn:microsoft.com/office/officeart/2005/8/layout/venn2"/>
    <dgm:cxn modelId="{2456C0E5-369A-44C1-BFFC-DF2E1F99618E}" type="presOf" srcId="{4A0DF981-BE28-433D-80B1-194ED4EDB66F}" destId="{003B9A6B-21A8-49B2-83C0-1FA13B3D8AEF}" srcOrd="0" destOrd="0" presId="urn:microsoft.com/office/officeart/2005/8/layout/venn2"/>
    <dgm:cxn modelId="{3A4291D9-264C-4DCD-83B8-55995F264EE2}" type="presParOf" srcId="{003B9A6B-21A8-49B2-83C0-1FA13B3D8AEF}" destId="{4CF3D030-A327-4D6D-8161-4723DDF9BBD7}" srcOrd="0" destOrd="0" presId="urn:microsoft.com/office/officeart/2005/8/layout/venn2"/>
    <dgm:cxn modelId="{0B79716C-ADA4-4C24-A998-E682CDA8E6E9}" type="presParOf" srcId="{4CF3D030-A327-4D6D-8161-4723DDF9BBD7}" destId="{E677F292-B4EC-4216-AAE4-368792935077}" srcOrd="0" destOrd="0" presId="urn:microsoft.com/office/officeart/2005/8/layout/venn2"/>
    <dgm:cxn modelId="{C94DE2CD-2B1E-499D-91E9-B0A3FFE324A3}" type="presParOf" srcId="{4CF3D030-A327-4D6D-8161-4723DDF9BBD7}" destId="{BB7B6D37-9E02-45D0-B73C-CD207BE5ABC5}" srcOrd="1" destOrd="0" presId="urn:microsoft.com/office/officeart/2005/8/layout/venn2"/>
    <dgm:cxn modelId="{38C5C2D8-BA66-4045-97CE-57B07C5982D3}" type="presParOf" srcId="{003B9A6B-21A8-49B2-83C0-1FA13B3D8AEF}" destId="{E3B3BF99-F842-4BB2-9E5B-BE9F2F9CCC67}" srcOrd="1" destOrd="0" presId="urn:microsoft.com/office/officeart/2005/8/layout/venn2"/>
    <dgm:cxn modelId="{A5C6C099-95D0-4E71-9C42-C71477FD998D}" type="presParOf" srcId="{E3B3BF99-F842-4BB2-9E5B-BE9F2F9CCC67}" destId="{A2AE84B3-D29F-48CD-A3CA-2259F65220B7}" srcOrd="0" destOrd="0" presId="urn:microsoft.com/office/officeart/2005/8/layout/venn2"/>
    <dgm:cxn modelId="{7606AED0-5575-4D57-B184-CA965FEFA51A}" type="presParOf" srcId="{E3B3BF99-F842-4BB2-9E5B-BE9F2F9CCC67}" destId="{84799D8E-903F-41F1-A454-00839FF5DFA3}" srcOrd="1" destOrd="0" presId="urn:microsoft.com/office/officeart/2005/8/layout/venn2"/>
    <dgm:cxn modelId="{D7737B99-937D-4E98-B7E0-DD4789328BA2}" type="presParOf" srcId="{003B9A6B-21A8-49B2-83C0-1FA13B3D8AEF}" destId="{7690CCE8-176C-44F7-BB0B-CE29E0479331}" srcOrd="2" destOrd="0" presId="urn:microsoft.com/office/officeart/2005/8/layout/venn2"/>
    <dgm:cxn modelId="{C5E176AC-9D01-4F3A-B4AD-AEA2E1D39EAC}" type="presParOf" srcId="{7690CCE8-176C-44F7-BB0B-CE29E0479331}" destId="{D6F4241C-2341-458A-B7A6-D89647B2898F}" srcOrd="0" destOrd="0" presId="urn:microsoft.com/office/officeart/2005/8/layout/venn2"/>
    <dgm:cxn modelId="{C6301B15-10E5-4E11-9E78-B381D1DB131B}" type="presParOf" srcId="{7690CCE8-176C-44F7-BB0B-CE29E0479331}" destId="{4A038E95-26DE-41BE-B7FA-648214A08DD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A0D40-B65A-4FC8-88AB-4A64CB91EA5C}">
      <dsp:nvSpPr>
        <dsp:cNvPr id="0" name=""/>
        <dsp:cNvSpPr/>
      </dsp:nvSpPr>
      <dsp:spPr>
        <a:xfrm>
          <a:off x="10510" y="0"/>
          <a:ext cx="3489141" cy="405012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marL="0" lvl="0" indent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Capítulo 7</a:t>
          </a:r>
          <a:endParaRPr lang="es-GT" sz="3500" kern="1200" dirty="0"/>
        </a:p>
      </dsp:txBody>
      <dsp:txXfrm rot="16200000">
        <a:off x="-1301124" y="1311635"/>
        <a:ext cx="3321099" cy="697828"/>
      </dsp:txXfrm>
    </dsp:sp>
    <dsp:sp modelId="{68561EF0-67C5-420E-B8D6-4EA557909456}">
      <dsp:nvSpPr>
        <dsp:cNvPr id="0" name=""/>
        <dsp:cNvSpPr/>
      </dsp:nvSpPr>
      <dsp:spPr>
        <a:xfrm>
          <a:off x="708338" y="0"/>
          <a:ext cx="2599410" cy="405012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Apoyo Comunitario</a:t>
          </a:r>
          <a:endParaRPr lang="es-GT" sz="3500" kern="1200" dirty="0"/>
        </a:p>
      </dsp:txBody>
      <dsp:txXfrm>
        <a:off x="708338" y="0"/>
        <a:ext cx="2599410" cy="4050121"/>
      </dsp:txXfrm>
    </dsp:sp>
    <dsp:sp modelId="{BCAA4064-CA24-4183-9DFF-55315A4CDA60}">
      <dsp:nvSpPr>
        <dsp:cNvPr id="0" name=""/>
        <dsp:cNvSpPr/>
      </dsp:nvSpPr>
      <dsp:spPr>
        <a:xfrm>
          <a:off x="3612072" y="0"/>
          <a:ext cx="3489141" cy="405012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marL="0" lvl="0" indent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Estándar</a:t>
          </a:r>
          <a:endParaRPr lang="es-GT" sz="3500" kern="1200" dirty="0"/>
        </a:p>
      </dsp:txBody>
      <dsp:txXfrm rot="16200000">
        <a:off x="2300436" y="1311635"/>
        <a:ext cx="3321099" cy="697828"/>
      </dsp:txXfrm>
    </dsp:sp>
    <dsp:sp modelId="{544CE861-DCD4-49FA-821A-AF039D62BF35}">
      <dsp:nvSpPr>
        <dsp:cNvPr id="0" name=""/>
        <dsp:cNvSpPr/>
      </dsp:nvSpPr>
      <dsp:spPr>
        <a:xfrm rot="5400000">
          <a:off x="3331737" y="3212416"/>
          <a:ext cx="595560" cy="52337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B7D19E-8F8D-4FAD-BEB1-739356DAB78A}">
      <dsp:nvSpPr>
        <dsp:cNvPr id="0" name=""/>
        <dsp:cNvSpPr/>
      </dsp:nvSpPr>
      <dsp:spPr>
        <a:xfrm>
          <a:off x="4309900" y="0"/>
          <a:ext cx="2599410" cy="405012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Los NNA mantienen contacto con sus referentes sociales del entorno.</a:t>
          </a:r>
          <a:endParaRPr lang="es-GT" sz="3500" kern="1200" dirty="0"/>
        </a:p>
      </dsp:txBody>
      <dsp:txXfrm>
        <a:off x="4309900" y="0"/>
        <a:ext cx="2599410" cy="4050121"/>
      </dsp:txXfrm>
    </dsp:sp>
    <dsp:sp modelId="{58A0C315-0C38-4940-AB97-4A41B8C410E2}">
      <dsp:nvSpPr>
        <dsp:cNvPr id="0" name=""/>
        <dsp:cNvSpPr/>
      </dsp:nvSpPr>
      <dsp:spPr>
        <a:xfrm>
          <a:off x="7223333" y="0"/>
          <a:ext cx="3489141" cy="405012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marL="0" lvl="0" indent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Procedimiento</a:t>
          </a:r>
          <a:endParaRPr lang="es-GT" sz="3500" kern="1200" dirty="0"/>
        </a:p>
      </dsp:txBody>
      <dsp:txXfrm rot="16200000">
        <a:off x="5911698" y="1311635"/>
        <a:ext cx="3321099" cy="697828"/>
      </dsp:txXfrm>
    </dsp:sp>
    <dsp:sp modelId="{DF9B1BE3-BEC4-4F80-A884-C4C024909500}">
      <dsp:nvSpPr>
        <dsp:cNvPr id="0" name=""/>
        <dsp:cNvSpPr/>
      </dsp:nvSpPr>
      <dsp:spPr>
        <a:xfrm rot="5400000">
          <a:off x="6942999" y="3212416"/>
          <a:ext cx="595560" cy="52337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D88A9-5F0B-4D3B-999E-FDA8C1BBF371}">
      <dsp:nvSpPr>
        <dsp:cNvPr id="0" name=""/>
        <dsp:cNvSpPr/>
      </dsp:nvSpPr>
      <dsp:spPr>
        <a:xfrm>
          <a:off x="7921161" y="0"/>
          <a:ext cx="2599410" cy="405012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7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Apoyo Comunitario</a:t>
          </a:r>
          <a:endParaRPr lang="es-GT" sz="3500" kern="1200" dirty="0"/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4000" kern="1200" dirty="0"/>
        </a:p>
      </dsp:txBody>
      <dsp:txXfrm>
        <a:off x="7921161" y="0"/>
        <a:ext cx="2599410" cy="4050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7F292-B4EC-4216-AAE4-368792935077}">
      <dsp:nvSpPr>
        <dsp:cNvPr id="0" name=""/>
        <dsp:cNvSpPr/>
      </dsp:nvSpPr>
      <dsp:spPr>
        <a:xfrm>
          <a:off x="2210763" y="32569"/>
          <a:ext cx="4805330" cy="359839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INSTITUCIONES</a:t>
          </a:r>
          <a:endParaRPr lang="es-GT" sz="1600" b="1" kern="1200" dirty="0"/>
        </a:p>
      </dsp:txBody>
      <dsp:txXfrm>
        <a:off x="3773696" y="212489"/>
        <a:ext cx="1679463" cy="539759"/>
      </dsp:txXfrm>
    </dsp:sp>
    <dsp:sp modelId="{A2AE84B3-D29F-48CD-A3CA-2259F65220B7}">
      <dsp:nvSpPr>
        <dsp:cNvPr id="0" name=""/>
        <dsp:cNvSpPr/>
      </dsp:nvSpPr>
      <dsp:spPr>
        <a:xfrm>
          <a:off x="2748073" y="899599"/>
          <a:ext cx="3730709" cy="272322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PERSONAS</a:t>
          </a:r>
          <a:endParaRPr lang="es-GT" sz="1600" b="1" kern="1200" dirty="0"/>
        </a:p>
      </dsp:txBody>
      <dsp:txXfrm>
        <a:off x="3744173" y="1069800"/>
        <a:ext cx="1738510" cy="510604"/>
      </dsp:txXfrm>
    </dsp:sp>
    <dsp:sp modelId="{D6F4241C-2341-458A-B7A6-D89647B2898F}">
      <dsp:nvSpPr>
        <dsp:cNvPr id="0" name=""/>
        <dsp:cNvSpPr/>
      </dsp:nvSpPr>
      <dsp:spPr>
        <a:xfrm>
          <a:off x="3309820" y="1807341"/>
          <a:ext cx="2607215" cy="181548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FAMILIARES</a:t>
          </a:r>
          <a:endParaRPr lang="es-GT" sz="1600" b="1" kern="1200" dirty="0"/>
        </a:p>
      </dsp:txBody>
      <dsp:txXfrm>
        <a:off x="3691638" y="2261211"/>
        <a:ext cx="1843580" cy="907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7F292-B4EC-4216-AAE4-368792935077}">
      <dsp:nvSpPr>
        <dsp:cNvPr id="0" name=""/>
        <dsp:cNvSpPr/>
      </dsp:nvSpPr>
      <dsp:spPr>
        <a:xfrm>
          <a:off x="2353322" y="35516"/>
          <a:ext cx="5240043" cy="3923924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ESCUELA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b="1" kern="1200" dirty="0"/>
            <a:t>ÁREAS DE SALUD</a:t>
          </a:r>
        </a:p>
      </dsp:txBody>
      <dsp:txXfrm>
        <a:off x="4057646" y="231712"/>
        <a:ext cx="1831395" cy="588588"/>
      </dsp:txXfrm>
    </dsp:sp>
    <dsp:sp modelId="{A2AE84B3-D29F-48CD-A3CA-2259F65220B7}">
      <dsp:nvSpPr>
        <dsp:cNvPr id="0" name=""/>
        <dsp:cNvSpPr/>
      </dsp:nvSpPr>
      <dsp:spPr>
        <a:xfrm>
          <a:off x="2939240" y="980981"/>
          <a:ext cx="4068206" cy="296958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AMIGOS/AS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DOCENTES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LÍDERES</a:t>
          </a:r>
        </a:p>
      </dsp:txBody>
      <dsp:txXfrm>
        <a:off x="4025451" y="1166580"/>
        <a:ext cx="1895784" cy="556796"/>
      </dsp:txXfrm>
    </dsp:sp>
    <dsp:sp modelId="{D6F4241C-2341-458A-B7A6-D89647B2898F}">
      <dsp:nvSpPr>
        <dsp:cNvPr id="0" name=""/>
        <dsp:cNvSpPr/>
      </dsp:nvSpPr>
      <dsp:spPr>
        <a:xfrm>
          <a:off x="3551805" y="1970841"/>
          <a:ext cx="2843076" cy="197972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ABUELOS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TÍOS/AS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PRIMOS/AS</a:t>
          </a:r>
          <a:endParaRPr lang="es-GT" sz="1600" b="1" kern="1200" dirty="0"/>
        </a:p>
      </dsp:txBody>
      <dsp:txXfrm>
        <a:off x="3968164" y="2465771"/>
        <a:ext cx="2010358" cy="98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4F156-1FE7-4F79-8AC6-D7C292C2F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C17A2B-EF55-4F22-8663-C3D4DCBA7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99280A-2DAB-48E2-85C9-38191DCC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2527-EC8A-486F-BB62-E613A096788A}" type="datetimeFigureOut">
              <a:rPr lang="es-GT" smtClean="0"/>
              <a:t>10/03/2021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6EE96B-B50F-467D-896F-F959E0EC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2B24C-FC36-489E-A1FB-7506ADFE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EEFE-6CF6-421E-A424-6EADB7C02B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6210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81243-A3C8-4CD0-8A58-E7FCAE58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76AB1E-CDF8-4715-BA81-6922A0C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EE5DCC-1748-48D7-8032-37750019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2527-EC8A-486F-BB62-E613A096788A}" type="datetimeFigureOut">
              <a:rPr lang="es-GT" smtClean="0"/>
              <a:t>10/03/2021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968F53-ECF6-4129-BA6A-58D32BF8A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815E21-F7A2-4580-861C-D2B5B21F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EEFE-6CF6-421E-A424-6EADB7C02B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9540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600606-3447-4E2D-A7FB-E2DF48395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07BF8-E7AB-43F9-B6D4-E203DA43A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A79960-1B4A-4359-A1CE-A814345A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2527-EC8A-486F-BB62-E613A096788A}" type="datetimeFigureOut">
              <a:rPr lang="es-GT" smtClean="0"/>
              <a:t>10/03/2021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E8EEB3-81DC-4741-9F54-36DA6BEB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3CE020-8A2B-472D-B2DE-B207D7F2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EEFE-6CF6-421E-A424-6EADB7C02B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3946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24C0F-0315-4AC8-940E-604CEB72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42012E-8BEA-4BA5-BE60-932AB28FF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BEED6A-B00C-4D49-B8A5-8756A7F7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2527-EC8A-486F-BB62-E613A096788A}" type="datetimeFigureOut">
              <a:rPr lang="es-GT" smtClean="0"/>
              <a:t>10/03/2021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14F5AC-E9DB-4316-AE02-4FC688CD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98B93C-E4A7-401B-9B5B-27817274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EEFE-6CF6-421E-A424-6EADB7C02B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5304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C9658-8D78-457A-BE56-BE63BCEA1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8C72C8-3343-4D87-948D-5BDDD272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0F1F9F-C237-4FDA-BE68-A0FBD09E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2527-EC8A-486F-BB62-E613A096788A}" type="datetimeFigureOut">
              <a:rPr lang="es-GT" smtClean="0"/>
              <a:t>10/03/2021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C6E0C4-E3F2-4D26-9625-3E475B1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12524A-24ED-43CC-A099-3B26B61A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EEFE-6CF6-421E-A424-6EADB7C02B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9040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9AD7B-4AC5-4B05-8BD7-299FAF6BF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D14CD1-A9D7-4C82-82BE-BD14112AC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1BC37-FD2D-4B13-818F-D832DFCC2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53286C-CCCB-40BC-9D40-BF141B85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2527-EC8A-486F-BB62-E613A096788A}" type="datetimeFigureOut">
              <a:rPr lang="es-GT" smtClean="0"/>
              <a:t>10/03/2021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9D06AB-62AF-4C0A-B828-82DD155D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5FF4B7-ABC9-40AC-94ED-B552DD8E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EEFE-6CF6-421E-A424-6EADB7C02B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4959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0B983-8580-40D5-A968-B99C06252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0D5254-75E3-4F15-A1FF-78C74136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78D2D2-6064-4F33-AE85-512DB5FA3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4E4ADDD-B80D-4F00-B06E-1DC387AB9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EDCB9B-940B-4F70-81A6-F01D13DCB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CB18D0B-A5EC-4047-AA2D-B190DBB8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2527-EC8A-486F-BB62-E613A096788A}" type="datetimeFigureOut">
              <a:rPr lang="es-GT" smtClean="0"/>
              <a:t>10/03/2021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F5670E-7C65-474B-B1A9-490F3D8D8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6E5C21E-3011-4882-B5FB-B0FA23F9C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EEFE-6CF6-421E-A424-6EADB7C02B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2084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A2F5C-E1FD-436E-8F03-559FDDFD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90623A-C975-4BAF-B431-3DDE3D13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2527-EC8A-486F-BB62-E613A096788A}" type="datetimeFigureOut">
              <a:rPr lang="es-GT" smtClean="0"/>
              <a:t>10/03/2021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C66E2B-0881-4CC4-A17D-4F6F5CAC3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152D08-3D59-4828-9586-A2B93A28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EEFE-6CF6-421E-A424-6EADB7C02B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4707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DFCEC0-836E-4A97-81D6-818FEC70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2527-EC8A-486F-BB62-E613A096788A}" type="datetimeFigureOut">
              <a:rPr lang="es-GT" smtClean="0"/>
              <a:t>10/03/2021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0499E1-9F16-456A-9F4B-247D39D3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1752F2-AA55-4F80-84D5-64698367F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EEFE-6CF6-421E-A424-6EADB7C02B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6593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CEF11-BF9A-4B20-9927-62347F851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349C80-47DB-4733-AF99-DAD85A04B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8070F7-9CC6-4F0F-9B6F-94B85D410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1848CF-D079-4AD3-8A12-FCB6BF000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2527-EC8A-486F-BB62-E613A096788A}" type="datetimeFigureOut">
              <a:rPr lang="es-GT" smtClean="0"/>
              <a:t>10/03/2021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CF5A65-824C-4040-BE52-BCDD0A9C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BBADD6-6D99-4F53-B458-3C0E1E69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EEFE-6CF6-421E-A424-6EADB7C02B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7907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6ADB7-FD90-4D95-8E12-5EA03CA2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3C8907-8ADB-4D44-936E-46613521A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715142-686A-4707-B9A9-8DEFCD179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BE02C1-75B8-4636-865A-FDF4C9C6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2527-EC8A-486F-BB62-E613A096788A}" type="datetimeFigureOut">
              <a:rPr lang="es-GT" smtClean="0"/>
              <a:t>10/03/2021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C0F13C-CE3E-4C7C-8BA2-3C98AE31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0FB51F-48E3-4A96-B525-0E7D33C5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EEFE-6CF6-421E-A424-6EADB7C02B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828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F296B1-EAC2-4BD6-85BE-5C18BECF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2CB857-5469-4FA4-96A6-A4FEEFC52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03D3F9-1FA8-4033-ABB9-E97FA3CFC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32527-EC8A-486F-BB62-E613A096788A}" type="datetimeFigureOut">
              <a:rPr lang="es-GT" smtClean="0"/>
              <a:t>10/03/2021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410C06-C10E-4535-8B9D-70C1080D8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7E1920-729A-4B1F-8B73-B7E27E1D3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EEFE-6CF6-421E-A424-6EADB7C02B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5233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mariaisabelg.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icothema.com/pdf/3453.pdf" TargetMode="External"/><Relationship Id="rId2" Type="http://schemas.openxmlformats.org/officeDocument/2006/relationships/hyperlink" Target="https://www.relaf.org/biblioteca/UNICEFLaSituaciondeNNAenInstitucionesenLAC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jpsy.com/volumen11/num1/285/apoyo-social-percibido-en-nios-y-adolescentes-ES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070B715-F8BB-4048-A067-E9C826A4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781EBE-894A-4202-891E-F625A4C26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0405"/>
            <a:ext cx="9144000" cy="1289533"/>
          </a:xfrm>
        </p:spPr>
        <p:txBody>
          <a:bodyPr/>
          <a:lstStyle/>
          <a:p>
            <a:r>
              <a:rPr lang="es-GT" dirty="0">
                <a:solidFill>
                  <a:schemeClr val="bg1"/>
                </a:solidFill>
                <a:latin typeface="Aller" panose="02000803040000020004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DF4027-CA19-45F1-AB04-7AAC58566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95171"/>
            <a:ext cx="9144000" cy="1655762"/>
          </a:xfrm>
        </p:spPr>
        <p:txBody>
          <a:bodyPr>
            <a:noAutofit/>
          </a:bodyPr>
          <a:lstStyle/>
          <a:p>
            <a:r>
              <a:rPr lang="es-ES" sz="6000" b="1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rPr>
              <a:t>ESTÁNDAR 7</a:t>
            </a:r>
          </a:p>
          <a:p>
            <a:endParaRPr lang="es-ES" sz="3000" b="1" dirty="0">
              <a:solidFill>
                <a:schemeClr val="bg1"/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r>
              <a:rPr lang="es-ES" sz="6000" b="1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rPr>
              <a:t>“APOYO COMUNITARIO”</a:t>
            </a:r>
            <a:endParaRPr lang="es-GT" sz="6000" b="1" dirty="0">
              <a:solidFill>
                <a:schemeClr val="bg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8340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FD761-0659-47E2-BF59-2889CB51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 </a:t>
            </a:r>
            <a:r>
              <a:rPr lang="es-ES" b="1" dirty="0"/>
              <a:t>ACCIONES PARA PROMOVER </a:t>
            </a:r>
            <a:r>
              <a:rPr lang="es-ES" sz="4000" b="1" cap="all" dirty="0"/>
              <a:t>el Apoyo COMUNTARIO</a:t>
            </a:r>
            <a:endParaRPr lang="es-GT" sz="4000" b="1" cap="al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7CB08B-7C78-4FD2-865B-298C09ED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dirty="0">
                <a:cs typeface="Arial" panose="020B0604020202020204" pitchFamily="34" charset="0"/>
              </a:rPr>
              <a:t>El apoyo social que los menores puedan recibir de los adultos en los contextos extrafamiliares es fundamental, y es un indicador básico de calidad de las entidades de abrigo. Por lo que, el establecimiento de estos vínculos deberían promoverse desde diferentes líneas:</a:t>
            </a:r>
          </a:p>
          <a:p>
            <a:pPr marL="0" indent="0" algn="just">
              <a:buNone/>
            </a:pPr>
            <a:endParaRPr lang="es-ES" dirty="0">
              <a:cs typeface="Arial" panose="020B0604020202020204" pitchFamily="34" charset="0"/>
            </a:endParaRPr>
          </a:p>
          <a:p>
            <a:pPr marL="514350" indent="-514350" algn="just">
              <a:buAutoNum type="arabicParenR"/>
            </a:pPr>
            <a:r>
              <a:rPr lang="es-ES" b="1" dirty="0">
                <a:cs typeface="Arial" panose="020B0604020202020204" pitchFamily="34" charset="0"/>
              </a:rPr>
              <a:t>La participación de los menores en actividades comunitarias. </a:t>
            </a:r>
          </a:p>
          <a:p>
            <a:pPr marL="514350" indent="-514350" algn="just">
              <a:buAutoNum type="arabicParenR"/>
            </a:pPr>
            <a:r>
              <a:rPr lang="es-ES" b="1" dirty="0">
                <a:cs typeface="Arial" panose="020B0604020202020204" pitchFamily="34" charset="0"/>
              </a:rPr>
              <a:t>La apertura de los hogares y residencias en la comunidad.</a:t>
            </a:r>
          </a:p>
          <a:p>
            <a:pPr marL="514350" indent="-514350" algn="just">
              <a:buAutoNum type="arabicParenR"/>
            </a:pPr>
            <a:r>
              <a:rPr lang="es-ES" b="1" dirty="0">
                <a:cs typeface="Arial" panose="020B0604020202020204" pitchFamily="34" charset="0"/>
              </a:rPr>
              <a:t>Permitir </a:t>
            </a:r>
            <a:r>
              <a:rPr lang="es-ES" sz="2800" b="1" dirty="0">
                <a:cs typeface="Arial" panose="020B0604020202020204" pitchFamily="34" charset="0"/>
              </a:rPr>
              <a:t>salidas autorizadas, recibir visitas regulares y frecuentes</a:t>
            </a:r>
            <a:r>
              <a:rPr lang="es-ES" b="1" dirty="0">
                <a:cs typeface="Arial" panose="020B0604020202020204" pitchFamily="34" charset="0"/>
              </a:rPr>
              <a:t>, y recibir correspondencia</a:t>
            </a:r>
            <a:endParaRPr lang="es-ES" sz="2800" b="1" dirty="0">
              <a:cs typeface="Arial" panose="020B0604020202020204" pitchFamily="34" charset="0"/>
            </a:endParaRPr>
          </a:p>
          <a:p>
            <a:pPr marL="514350" indent="-514350" algn="just">
              <a:buAutoNum type="arabicParenR"/>
            </a:pPr>
            <a:r>
              <a:rPr lang="es-ES" b="1" dirty="0">
                <a:cs typeface="Arial" panose="020B0604020202020204" pitchFamily="34" charset="0"/>
              </a:rPr>
              <a:t>T</a:t>
            </a:r>
            <a:r>
              <a:rPr lang="es-ES" sz="2800" b="1" dirty="0">
                <a:cs typeface="Arial" panose="020B0604020202020204" pitchFamily="34" charset="0"/>
              </a:rPr>
              <a:t>ener acceso a información sobre la situación de los miembros  de su familia si no mantienen contacto con ellos.</a:t>
            </a:r>
            <a:endParaRPr lang="es-ES" b="1" dirty="0">
              <a:cs typeface="Arial" panose="020B0604020202020204" pitchFamily="34" charset="0"/>
            </a:endParaRPr>
          </a:p>
          <a:p>
            <a:pPr marL="514350" indent="-514350" algn="just">
              <a:buAutoNum type="arabicParenR"/>
            </a:pPr>
            <a:endParaRPr lang="es-ES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dirty="0">
              <a:cs typeface="Arial" panose="020B0604020202020204" pitchFamily="34" charset="0"/>
            </a:endParaRP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03FE07F6-0B71-4168-9FB6-AADB181365C5}"/>
              </a:ext>
            </a:extLst>
          </p:cNvPr>
          <p:cNvSpPr txBox="1">
            <a:spLocks/>
          </p:cNvSpPr>
          <p:nvPr/>
        </p:nvSpPr>
        <p:spPr>
          <a:xfrm>
            <a:off x="653248" y="14808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8165174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FD761-0659-47E2-BF59-2889CB51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 b="1" cap="all" dirty="0"/>
              <a:t>BUENAS PRÁCTICAS</a:t>
            </a:r>
            <a:endParaRPr lang="es-GT" sz="4000" b="1" cap="al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7CB08B-7C78-4FD2-865B-298C09ED5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782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500" dirty="0">
                <a:cs typeface="Arial" panose="020B0604020202020204" pitchFamily="34" charset="0"/>
              </a:rPr>
              <a:t>Algunos países han desarrollado medidas y sistemas que permiten que las familias o personas relevantes de la comunidad puedan visitar regularmente a los niños, niñas y adolescentes que se encuentran en las instituciones.</a:t>
            </a:r>
          </a:p>
          <a:p>
            <a:pPr marL="0" indent="0" algn="just">
              <a:buNone/>
            </a:pPr>
            <a:endParaRPr lang="es-ES" sz="1200" dirty="0">
              <a:cs typeface="Arial" panose="020B0604020202020204" pitchFamily="34" charset="0"/>
            </a:endParaRPr>
          </a:p>
          <a:p>
            <a:pPr algn="just"/>
            <a:r>
              <a:rPr lang="es-ES" sz="2500" dirty="0">
                <a:cs typeface="Arial" panose="020B0604020202020204" pitchFamily="34" charset="0"/>
              </a:rPr>
              <a:t>El programa “Chile solidario”, ha desarrollado acciones para facilitar que las familias y adultos significativos visiten regularmente a los niños y niñas que se encuentran en las instituciones, y promueve el contacto de los niños con su familia y su comunidad como parte del proceso hacia la salida de los mismos. </a:t>
            </a:r>
          </a:p>
          <a:p>
            <a:pPr algn="just"/>
            <a:r>
              <a:rPr lang="es-ES" sz="2500" dirty="0">
                <a:cs typeface="Arial" panose="020B0604020202020204" pitchFamily="34" charset="0"/>
              </a:rPr>
              <a:t>En Argentina, cuando la familia no cuenta con los recursos para trasladarse a la institución, existe la posibilidad de proveer los medios para asegurar que las carencias materiales no obstaculicen el encuentro del niño con sus familias. </a:t>
            </a: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03FE07F6-0B71-4168-9FB6-AADB181365C5}"/>
              </a:ext>
            </a:extLst>
          </p:cNvPr>
          <p:cNvSpPr txBox="1">
            <a:spLocks/>
          </p:cNvSpPr>
          <p:nvPr/>
        </p:nvSpPr>
        <p:spPr>
          <a:xfrm>
            <a:off x="653248" y="14808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98953176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FD761-0659-47E2-BF59-2889CB51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 </a:t>
            </a:r>
            <a:r>
              <a:rPr lang="es-ES" b="1" dirty="0"/>
              <a:t>DIFICULTADES</a:t>
            </a:r>
            <a:endParaRPr lang="es-GT" sz="4000" b="1" cap="al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7CB08B-7C78-4FD2-865B-298C09ED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500" dirty="0">
                <a:cs typeface="Arial" panose="020B0604020202020204" pitchFamily="34" charset="0"/>
              </a:rPr>
              <a:t>En algunos casos, las entidades establecen que las visitas únicamente pueden realizarse solo por algunas personas, pocos días a la semana y por períodos breves de tiempo. </a:t>
            </a:r>
          </a:p>
          <a:p>
            <a:pPr algn="just"/>
            <a:r>
              <a:rPr lang="es-ES" sz="2500" dirty="0">
                <a:cs typeface="Arial" panose="020B0604020202020204" pitchFamily="34" charset="0"/>
              </a:rPr>
              <a:t>La carencia de normas y políticas claras para que los niños que se encuentran en las instituciones puedan mantener el vínculo con sus familias y la comunidad. </a:t>
            </a:r>
          </a:p>
          <a:p>
            <a:pPr algn="just"/>
            <a:r>
              <a:rPr lang="es-ES" sz="2500" dirty="0">
                <a:cs typeface="Arial" panose="020B0604020202020204" pitchFamily="34" charset="0"/>
              </a:rPr>
              <a:t>La baja posibilidad de que los niños puedan salir de las instituciones y mantener contacto con su familia en el medio comunitario. </a:t>
            </a:r>
          </a:p>
          <a:p>
            <a:pPr algn="just"/>
            <a:r>
              <a:rPr lang="es-ES" sz="2500" dirty="0">
                <a:cs typeface="Arial" panose="020B0604020202020204" pitchFamily="34" charset="0"/>
              </a:rPr>
              <a:t>Los falta de criterios técnicos y normativos sobre el perfil del personal de las diversas modalidades de instituciones. </a:t>
            </a: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03FE07F6-0B71-4168-9FB6-AADB181365C5}"/>
              </a:ext>
            </a:extLst>
          </p:cNvPr>
          <p:cNvSpPr txBox="1">
            <a:spLocks/>
          </p:cNvSpPr>
          <p:nvPr/>
        </p:nvSpPr>
        <p:spPr>
          <a:xfrm>
            <a:off x="653248" y="14808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458234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FD761-0659-47E2-BF59-2889CB51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cap="all" dirty="0"/>
              <a:t>A manera de conclusión</a:t>
            </a:r>
            <a:endParaRPr lang="es-GT" b="1" cap="al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7CB08B-7C78-4FD2-865B-298C09ED5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48" y="1825626"/>
            <a:ext cx="10515600" cy="425557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sz="2900" dirty="0">
                <a:cs typeface="Arial" panose="020B0604020202020204" pitchFamily="34" charset="0"/>
              </a:rPr>
              <a:t>El contacto con la familia, amigos y comunidad es un derecho plenamente reconocido por la Convención de los Derechos del Niño, lo cual es fundamental para garantizar la integración familiar y social de los niños que se encuentran las entidades de abrigo temporal. </a:t>
            </a:r>
          </a:p>
          <a:p>
            <a:pPr algn="just"/>
            <a:endParaRPr lang="es-ES" sz="2900" dirty="0">
              <a:cs typeface="Arial" panose="020B0604020202020204" pitchFamily="34" charset="0"/>
            </a:endParaRPr>
          </a:p>
          <a:p>
            <a:pPr algn="just"/>
            <a:r>
              <a:rPr lang="es-ES" sz="2900" dirty="0">
                <a:cs typeface="Arial" panose="020B0604020202020204" pitchFamily="34" charset="0"/>
              </a:rPr>
              <a:t>Establecer redes de apoyo social en la comunidad aumenta  posibilidad de lograr una integración adecuada en la sociedad de los NNA una vez alcanzada la mayoría de edad. </a:t>
            </a:r>
          </a:p>
          <a:p>
            <a:pPr algn="just"/>
            <a:endParaRPr lang="es-ES" sz="2900" dirty="0">
              <a:cs typeface="Arial" panose="020B0604020202020204" pitchFamily="34" charset="0"/>
            </a:endParaRPr>
          </a:p>
          <a:p>
            <a:pPr algn="just"/>
            <a:r>
              <a:rPr lang="es-ES" sz="2900" dirty="0">
                <a:cs typeface="Arial" panose="020B0604020202020204" pitchFamily="34" charset="0"/>
              </a:rPr>
              <a:t>Es fundamental para el desarrollo integral que los niños que se encuentran en instituciones puedan realizar actividades de esparcimiento y recreación fuera de la institución, así como acceder a espacios y servicios comunitarios.</a:t>
            </a:r>
          </a:p>
          <a:p>
            <a:pPr marL="0" indent="0" algn="just">
              <a:buNone/>
            </a:pPr>
            <a:endParaRPr lang="es-ES" sz="32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dirty="0"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endParaRPr lang="es-ES" dirty="0">
              <a:cs typeface="Arial" panose="020B0604020202020204" pitchFamily="34" charset="0"/>
            </a:endParaRPr>
          </a:p>
          <a:p>
            <a:pPr algn="just"/>
            <a:endParaRPr lang="es-GT" dirty="0"/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03FE07F6-0B71-4168-9FB6-AADB181365C5}"/>
              </a:ext>
            </a:extLst>
          </p:cNvPr>
          <p:cNvSpPr txBox="1">
            <a:spLocks/>
          </p:cNvSpPr>
          <p:nvPr/>
        </p:nvSpPr>
        <p:spPr>
          <a:xfrm>
            <a:off x="653248" y="14808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1681506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FD761-0659-47E2-BF59-2889CB51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 </a:t>
            </a:r>
            <a:r>
              <a:rPr lang="es-GT" sz="4000" b="1" cap="all" dirty="0"/>
              <a:t>MAPEO DE Actores comunitarios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7CB08B-7C78-4FD2-865B-298C09ED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es-GT" sz="3200" b="1" dirty="0"/>
              <a:t>Objetivo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s-GT" sz="2800" dirty="0"/>
              <a:t>Identificar y analizar los familiares, personas o instituciones que contribuyen al bienestar de los NNA, para definir acciones que permitan </a:t>
            </a:r>
            <a:r>
              <a:rPr lang="es-GT" dirty="0"/>
              <a:t>establecer una relación entre sí. </a:t>
            </a:r>
            <a:endParaRPr lang="es-GT" sz="2800" dirty="0"/>
          </a:p>
          <a:p>
            <a:pPr marL="0" indent="0" algn="just">
              <a:spcBef>
                <a:spcPts val="1200"/>
              </a:spcBef>
              <a:buNone/>
            </a:pPr>
            <a:endParaRPr lang="es-GT" sz="2800" b="1" dirty="0"/>
          </a:p>
          <a:p>
            <a:pPr marL="0" indent="0" algn="just">
              <a:spcBef>
                <a:spcPts val="1200"/>
              </a:spcBef>
              <a:buNone/>
            </a:pPr>
            <a:r>
              <a:rPr lang="es-GT" sz="3200" b="1" dirty="0"/>
              <a:t>Metodología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s-GT" sz="2800" dirty="0"/>
              <a:t>Para realizar el análisis de actores se sugiere utilizar la herramienta de "Diagrama de cebolla" y luego desarrollar el análisis descriptivo de manera integral.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s-GT" dirty="0"/>
          </a:p>
          <a:p>
            <a:pPr marL="0" indent="0" algn="just">
              <a:spcBef>
                <a:spcPts val="1200"/>
              </a:spcBef>
              <a:buNone/>
            </a:pPr>
            <a:endParaRPr lang="es-GT" sz="2800" dirty="0"/>
          </a:p>
          <a:p>
            <a:pPr marL="0" indent="0" algn="just">
              <a:buNone/>
            </a:pPr>
            <a:endParaRPr lang="es-ES" sz="2500" dirty="0">
              <a:cs typeface="Arial" panose="020B0604020202020204" pitchFamily="34" charset="0"/>
            </a:endParaRP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03FE07F6-0B71-4168-9FB6-AADB181365C5}"/>
              </a:ext>
            </a:extLst>
          </p:cNvPr>
          <p:cNvSpPr txBox="1">
            <a:spLocks/>
          </p:cNvSpPr>
          <p:nvPr/>
        </p:nvSpPr>
        <p:spPr>
          <a:xfrm>
            <a:off x="653248" y="14808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1331025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FD761-0659-47E2-BF59-2889CB51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 </a:t>
            </a:r>
            <a:r>
              <a:rPr lang="es-GT" sz="4000" b="1" cap="all" dirty="0"/>
              <a:t>MAPEO DE Actores comunitarios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7CB08B-7C78-4FD2-865B-298C09ED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es-GT" sz="2500" cap="all" dirty="0"/>
              <a:t>1. Hacer el listado de actores:</a:t>
            </a:r>
          </a:p>
          <a:p>
            <a:pPr lvl="1" algn="just">
              <a:spcBef>
                <a:spcPts val="1200"/>
              </a:spcBef>
            </a:pPr>
            <a:r>
              <a:rPr lang="es-GT" sz="2500" cap="all" dirty="0"/>
              <a:t>Familiares.</a:t>
            </a:r>
          </a:p>
          <a:p>
            <a:pPr lvl="1" algn="just">
              <a:spcBef>
                <a:spcPts val="1200"/>
              </a:spcBef>
            </a:pPr>
            <a:r>
              <a:rPr lang="es-GT" sz="2500" cap="all" dirty="0"/>
              <a:t>Personas de la comunidad.</a:t>
            </a:r>
          </a:p>
          <a:p>
            <a:pPr lvl="1" algn="just">
              <a:spcBef>
                <a:spcPts val="1200"/>
              </a:spcBef>
            </a:pPr>
            <a:r>
              <a:rPr lang="es-GT" sz="2500" cap="all" dirty="0"/>
              <a:t>Instituciones. </a:t>
            </a:r>
          </a:p>
          <a:p>
            <a:pPr lvl="1" algn="just">
              <a:spcBef>
                <a:spcPts val="1200"/>
              </a:spcBef>
            </a:pPr>
            <a:r>
              <a:rPr lang="es-GT" sz="2500" cap="all" dirty="0"/>
              <a:t>Otros.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s-GT" sz="2800" b="1" cap="all" dirty="0"/>
          </a:p>
          <a:p>
            <a:pPr marL="0" indent="0" algn="just">
              <a:spcBef>
                <a:spcPts val="1200"/>
              </a:spcBef>
              <a:buNone/>
            </a:pPr>
            <a:endParaRPr lang="es-GT" sz="1050" b="1" dirty="0"/>
          </a:p>
          <a:p>
            <a:pPr marL="0" indent="0" algn="just">
              <a:buNone/>
            </a:pPr>
            <a:endParaRPr lang="es-ES" sz="2500" dirty="0">
              <a:cs typeface="Arial" panose="020B0604020202020204" pitchFamily="34" charset="0"/>
            </a:endParaRP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03FE07F6-0B71-4168-9FB6-AADB181365C5}"/>
              </a:ext>
            </a:extLst>
          </p:cNvPr>
          <p:cNvSpPr txBox="1">
            <a:spLocks/>
          </p:cNvSpPr>
          <p:nvPr/>
        </p:nvSpPr>
        <p:spPr>
          <a:xfrm>
            <a:off x="653248" y="14808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3860822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FD761-0659-47E2-BF59-2889CB51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 </a:t>
            </a:r>
            <a:r>
              <a:rPr lang="es-GT" sz="4000" b="1" cap="all" dirty="0"/>
              <a:t>MAPEO DE Actores comunitarios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7CB08B-7C78-4FD2-865B-298C09ED5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48" y="1601844"/>
            <a:ext cx="10515600" cy="453648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es-GT" sz="2500" cap="all" dirty="0"/>
              <a:t>2. Trazar el diagrama de la cebolla  y sus secciones</a:t>
            </a:r>
            <a:r>
              <a:rPr lang="es-GT" sz="2500" b="1" cap="all" dirty="0"/>
              <a:t>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s-GT" sz="2800" b="1" cap="all" dirty="0"/>
          </a:p>
          <a:p>
            <a:pPr marL="0" indent="0" algn="just">
              <a:spcBef>
                <a:spcPts val="1200"/>
              </a:spcBef>
              <a:buNone/>
            </a:pPr>
            <a:endParaRPr lang="es-GT" sz="1050" b="1" dirty="0"/>
          </a:p>
          <a:p>
            <a:pPr marL="0" indent="0" algn="just">
              <a:buNone/>
            </a:pPr>
            <a:endParaRPr lang="es-ES" sz="2500" dirty="0">
              <a:cs typeface="Arial" panose="020B0604020202020204" pitchFamily="34" charset="0"/>
            </a:endParaRP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03FE07F6-0B71-4168-9FB6-AADB181365C5}"/>
              </a:ext>
            </a:extLst>
          </p:cNvPr>
          <p:cNvSpPr txBox="1">
            <a:spLocks/>
          </p:cNvSpPr>
          <p:nvPr/>
        </p:nvSpPr>
        <p:spPr>
          <a:xfrm>
            <a:off x="653248" y="14808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AA0D141-FCE7-4A24-A4D2-D6E39D6EDF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483439"/>
              </p:ext>
            </p:extLst>
          </p:nvPr>
        </p:nvGraphicFramePr>
        <p:xfrm>
          <a:off x="1297619" y="2354306"/>
          <a:ext cx="9226857" cy="3630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215017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FD761-0659-47E2-BF59-2889CB51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 </a:t>
            </a:r>
            <a:r>
              <a:rPr lang="es-GT" sz="4000" b="1" cap="all" dirty="0"/>
              <a:t>MAPEO DE Actores comunitarios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7CB08B-7C78-4FD2-865B-298C09ED5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24" y="1480875"/>
            <a:ext cx="10515600" cy="441389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es-GT" sz="2800" dirty="0"/>
              <a:t>3</a:t>
            </a:r>
            <a:r>
              <a:rPr lang="es-GT" sz="2500" dirty="0"/>
              <a:t>. </a:t>
            </a:r>
            <a:r>
              <a:rPr lang="es-GT" sz="2500" cap="all" dirty="0"/>
              <a:t>Desarrollar la herramienta diagrama de cebolla.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s-GT" b="1" cap="all" dirty="0"/>
          </a:p>
          <a:p>
            <a:pPr marL="0" indent="0" algn="just">
              <a:spcBef>
                <a:spcPts val="1200"/>
              </a:spcBef>
              <a:buNone/>
            </a:pPr>
            <a:endParaRPr lang="es-GT" sz="2800" b="1" cap="all" dirty="0"/>
          </a:p>
          <a:p>
            <a:pPr marL="0" indent="0" algn="just">
              <a:spcBef>
                <a:spcPts val="1200"/>
              </a:spcBef>
              <a:buNone/>
            </a:pPr>
            <a:endParaRPr lang="es-GT" sz="2800" b="1" cap="all" dirty="0"/>
          </a:p>
          <a:p>
            <a:pPr marL="0" indent="0" algn="just">
              <a:spcBef>
                <a:spcPts val="1200"/>
              </a:spcBef>
              <a:buNone/>
            </a:pPr>
            <a:endParaRPr lang="es-GT" sz="1050" b="1" dirty="0"/>
          </a:p>
          <a:p>
            <a:pPr marL="0" indent="0" algn="just">
              <a:buNone/>
            </a:pPr>
            <a:endParaRPr lang="es-ES" sz="2500" dirty="0">
              <a:cs typeface="Arial" panose="020B0604020202020204" pitchFamily="34" charset="0"/>
            </a:endParaRP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03FE07F6-0B71-4168-9FB6-AADB181365C5}"/>
              </a:ext>
            </a:extLst>
          </p:cNvPr>
          <p:cNvSpPr txBox="1">
            <a:spLocks/>
          </p:cNvSpPr>
          <p:nvPr/>
        </p:nvSpPr>
        <p:spPr>
          <a:xfrm>
            <a:off x="653248" y="14808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2AB3DA2-F4E1-4853-8FEE-68E14D04AF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809442"/>
              </p:ext>
            </p:extLst>
          </p:nvPr>
        </p:nvGraphicFramePr>
        <p:xfrm>
          <a:off x="1222160" y="2139518"/>
          <a:ext cx="9946688" cy="395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2E88CE4-6777-40C5-9331-AB74A719B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080456"/>
              </p:ext>
            </p:extLst>
          </p:nvPr>
        </p:nvGraphicFramePr>
        <p:xfrm>
          <a:off x="1222160" y="2077375"/>
          <a:ext cx="9946688" cy="395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7403541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FD761-0659-47E2-BF59-2889CB51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 </a:t>
            </a:r>
            <a:r>
              <a:rPr lang="es-GT" sz="4000" b="1" cap="all" dirty="0"/>
              <a:t>MAPEO DE Actores comunitarios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7CB08B-7C78-4FD2-865B-298C09ED5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48" y="1585782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es-GT" sz="2500" dirty="0"/>
              <a:t>4. </a:t>
            </a:r>
            <a:r>
              <a:rPr lang="es-GT" sz="2500" cap="all" dirty="0"/>
              <a:t>Realizar un análisis descriptivo y recomendar acciones para facilitar EL apoyo comunitario. 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s-GT" b="1" cap="all" dirty="0"/>
          </a:p>
          <a:p>
            <a:pPr marL="0" indent="0" algn="just">
              <a:spcBef>
                <a:spcPts val="1200"/>
              </a:spcBef>
              <a:buNone/>
            </a:pPr>
            <a:endParaRPr lang="es-GT" sz="2800" b="1" cap="all" dirty="0"/>
          </a:p>
          <a:p>
            <a:pPr marL="0" indent="0" algn="just">
              <a:spcBef>
                <a:spcPts val="1200"/>
              </a:spcBef>
              <a:buNone/>
            </a:pPr>
            <a:endParaRPr lang="es-GT" sz="2800" b="1" cap="all" dirty="0"/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GT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Institución / Organización/ Persona</a:t>
            </a:r>
            <a:endParaRPr lang="es-GT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GT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Institución / Organización/ Persona</a:t>
            </a:r>
            <a:endParaRPr lang="es-GT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GT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Estrategias de abordaje</a:t>
            </a:r>
            <a:endParaRPr lang="es-GT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GT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Estrategias de abordaje</a:t>
            </a:r>
            <a:endParaRPr lang="es-GT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es-GT" sz="1050" b="1" dirty="0"/>
          </a:p>
          <a:p>
            <a:pPr marL="0" indent="0" algn="just">
              <a:buNone/>
            </a:pPr>
            <a:r>
              <a:rPr lang="es-ES" sz="2500" cap="all" dirty="0">
                <a:cs typeface="Arial" panose="020B0604020202020204" pitchFamily="34" charset="0"/>
              </a:rPr>
              <a:t>5. Incluir las recomendaciones en los informes psicológicos, sociales o documentos específicos. </a:t>
            </a: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03FE07F6-0B71-4168-9FB6-AADB181365C5}"/>
              </a:ext>
            </a:extLst>
          </p:cNvPr>
          <p:cNvSpPr txBox="1">
            <a:spLocks/>
          </p:cNvSpPr>
          <p:nvPr/>
        </p:nvSpPr>
        <p:spPr>
          <a:xfrm>
            <a:off x="653248" y="14808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dirty="0"/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C3424A16-F786-48B9-9B93-A6F18DC5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357786"/>
              </p:ext>
            </p:extLst>
          </p:nvPr>
        </p:nvGraphicFramePr>
        <p:xfrm>
          <a:off x="1023152" y="2565440"/>
          <a:ext cx="9643122" cy="22128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94953">
                  <a:extLst>
                    <a:ext uri="{9D8B030D-6E8A-4147-A177-3AD203B41FA5}">
                      <a16:colId xmlns:a16="http://schemas.microsoft.com/office/drawing/2014/main" val="1153806339"/>
                    </a:ext>
                  </a:extLst>
                </a:gridCol>
                <a:gridCol w="6248169">
                  <a:extLst>
                    <a:ext uri="{9D8B030D-6E8A-4147-A177-3AD203B41FA5}">
                      <a16:colId xmlns:a16="http://schemas.microsoft.com/office/drawing/2014/main" val="3974980416"/>
                    </a:ext>
                  </a:extLst>
                </a:gridCol>
              </a:tblGrid>
              <a:tr h="505938">
                <a:tc>
                  <a:txBody>
                    <a:bodyPr/>
                    <a:lstStyle/>
                    <a:p>
                      <a:pPr algn="ctr"/>
                      <a:r>
                        <a:rPr lang="es-ES" sz="2500" dirty="0"/>
                        <a:t>FAMILIARES, PERSONAS E INSTITUCIONES</a:t>
                      </a:r>
                      <a:endParaRPr lang="es-GT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500" dirty="0"/>
                        <a:t>ACCIONES </a:t>
                      </a:r>
                      <a:endParaRPr lang="es-GT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365922"/>
                  </a:ext>
                </a:extLst>
              </a:tr>
              <a:tr h="505938">
                <a:tc>
                  <a:txBody>
                    <a:bodyPr/>
                    <a:lstStyle/>
                    <a:p>
                      <a:pPr algn="ctr"/>
                      <a:r>
                        <a:rPr lang="es-ES" sz="2500" dirty="0"/>
                        <a:t>Amigos</a:t>
                      </a:r>
                      <a:endParaRPr lang="es-GT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500" dirty="0"/>
                        <a:t>Permitir visitas, sesiones virtuales o correspondencia de los amigos de los NNA. </a:t>
                      </a:r>
                      <a:endParaRPr lang="es-GT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871303"/>
                  </a:ext>
                </a:extLst>
              </a:tr>
              <a:tr h="505938">
                <a:tc>
                  <a:txBody>
                    <a:bodyPr/>
                    <a:lstStyle/>
                    <a:p>
                      <a:endParaRPr lang="es-GT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GT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325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05610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FD761-0659-47E2-BF59-2889CB51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48" y="29937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000" i="1" dirty="0"/>
              <a:t> </a:t>
            </a:r>
            <a:br>
              <a:rPr lang="es-ES" sz="5000" i="1" dirty="0"/>
            </a:br>
            <a:r>
              <a:rPr lang="es-ES" sz="5600" b="1" i="1" dirty="0"/>
              <a:t>“Nada es imposible, si seguimos luchando todo es posible”.</a:t>
            </a:r>
            <a:br>
              <a:rPr lang="es-ES" sz="4000" b="1" dirty="0"/>
            </a:br>
            <a:br>
              <a:rPr lang="es-ES" sz="4000" b="1" dirty="0"/>
            </a:br>
            <a:r>
              <a:rPr lang="es-ES" sz="3900" b="1" i="1" dirty="0"/>
              <a:t>Malala Yousafzai</a:t>
            </a:r>
            <a:br>
              <a:rPr lang="es-ES" sz="3900" b="1" i="1" dirty="0"/>
            </a:br>
            <a:br>
              <a:rPr lang="es-ES" sz="3900" b="1" i="1" dirty="0"/>
            </a:br>
            <a:br>
              <a:rPr lang="es-ES" sz="3900" b="1" i="1" dirty="0"/>
            </a:br>
            <a:br>
              <a:rPr lang="es-ES" sz="3900" b="1" i="1" dirty="0"/>
            </a:br>
            <a:r>
              <a:rPr lang="es-ES" sz="3900" b="1" dirty="0"/>
              <a:t>Facilitadora: María Isabel González Aguirre</a:t>
            </a:r>
            <a:br>
              <a:rPr lang="es-ES" sz="3900" b="1" dirty="0"/>
            </a:br>
            <a:r>
              <a:rPr lang="es-ES" sz="3900" b="1" dirty="0"/>
              <a:t>Correo: </a:t>
            </a:r>
            <a:r>
              <a:rPr lang="es-ES" sz="3900" b="1" dirty="0">
                <a:hlinkClick r:id="rId2"/>
              </a:rPr>
              <a:t>mariaisabelg.a@gmail.com</a:t>
            </a:r>
            <a:br>
              <a:rPr lang="es-ES" sz="3900" b="1" dirty="0"/>
            </a:br>
            <a:endParaRPr lang="es-GT" sz="3900" b="1" cap="all" dirty="0"/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03FE07F6-0B71-4168-9FB6-AADB181365C5}"/>
              </a:ext>
            </a:extLst>
          </p:cNvPr>
          <p:cNvSpPr txBox="1">
            <a:spLocks/>
          </p:cNvSpPr>
          <p:nvPr/>
        </p:nvSpPr>
        <p:spPr>
          <a:xfrm>
            <a:off x="653248" y="14808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8135623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FD761-0659-47E2-BF59-2889CB51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7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/>
              <a:t>ACUERDO INTERNO NÚMERO CNA-CD-008-2010</a:t>
            </a:r>
            <a:endParaRPr lang="es-GT" sz="4000" b="1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DD73A853-18EF-43A7-BCB2-F03827407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833"/>
            <a:ext cx="10515600" cy="3793940"/>
          </a:xfrm>
        </p:spPr>
        <p:txBody>
          <a:bodyPr/>
          <a:lstStyle/>
          <a:p>
            <a:pPr marL="0" indent="0" algn="ctr">
              <a:buNone/>
            </a:pPr>
            <a:r>
              <a:rPr lang="es-ES" sz="2500" dirty="0"/>
              <a:t>ACUERDA: </a:t>
            </a:r>
          </a:p>
          <a:p>
            <a:pPr algn="just"/>
            <a:endParaRPr lang="es-ES" sz="2500" dirty="0"/>
          </a:p>
          <a:p>
            <a:pPr marL="0" indent="0" algn="just">
              <a:buNone/>
            </a:pPr>
            <a:r>
              <a:rPr lang="es-ES" sz="2500" dirty="0"/>
              <a:t>Artículo 1. Aprobar los </a:t>
            </a:r>
            <a:r>
              <a:rPr lang="es-ES" sz="2500" b="1" dirty="0"/>
              <a:t>Estándares de Calidad para los Hogares de Protección y Abrigo</a:t>
            </a:r>
            <a:r>
              <a:rPr lang="es-ES" sz="2500" dirty="0"/>
              <a:t>: g) Capítulo 7: </a:t>
            </a:r>
            <a:r>
              <a:rPr lang="es-ES" sz="2500" b="1" dirty="0"/>
              <a:t>Apoyo Comunitario. Estándar: </a:t>
            </a:r>
            <a:r>
              <a:rPr lang="es-ES" sz="2500" dirty="0"/>
              <a:t>Los niños mantienen contacto con sus referentes sociales del entorno. </a:t>
            </a:r>
          </a:p>
          <a:p>
            <a:endParaRPr lang="es-ES" b="1" dirty="0"/>
          </a:p>
          <a:p>
            <a:endParaRPr lang="es-ES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5040588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45F04-5578-413E-B033-432B6D85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REFERENCIAS BIBLIOGRÁFICAS</a:t>
            </a:r>
            <a:endParaRPr lang="es-GT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E7A543-24D1-421D-9769-F0E0EB1B4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71" y="1435006"/>
            <a:ext cx="10951346" cy="4850383"/>
          </a:xfrm>
        </p:spPr>
        <p:txBody>
          <a:bodyPr>
            <a:normAutofit/>
          </a:bodyPr>
          <a:lstStyle/>
          <a:p>
            <a:pPr algn="just"/>
            <a:r>
              <a:rPr lang="es-ES" sz="2500" b="0" i="0" u="none" strike="noStrike" baseline="0" dirty="0">
                <a:solidFill>
                  <a:srgbClr val="1A1A1A"/>
                </a:solidFill>
              </a:rPr>
              <a:t>Fondo de las Naciones Unidas para la Infancia (2013). </a:t>
            </a:r>
            <a:r>
              <a:rPr lang="es-ES" sz="2600" i="1" u="none" strike="noStrike" baseline="0" dirty="0">
                <a:solidFill>
                  <a:srgbClr val="1A1A1A"/>
                </a:solidFill>
              </a:rPr>
              <a:t>La situación de niños, niñas y adolescentes en las instituciones de protección y cuidado de América Latina y el Caribe.</a:t>
            </a:r>
            <a:r>
              <a:rPr lang="es-ES" sz="2500" b="1" u="none" strike="noStrike" baseline="0" dirty="0">
                <a:solidFill>
                  <a:srgbClr val="1A1A1A"/>
                </a:solidFill>
              </a:rPr>
              <a:t> </a:t>
            </a:r>
            <a:r>
              <a:rPr lang="es-ES" sz="2400" u="none" strike="noStrike" baseline="0" dirty="0">
                <a:solidFill>
                  <a:srgbClr val="1A1A1A"/>
                </a:solidFill>
              </a:rPr>
              <a:t>República de Panamá. </a:t>
            </a:r>
            <a:r>
              <a:rPr lang="es-ES" sz="2400" u="none" strike="noStrike" baseline="0" dirty="0">
                <a:solidFill>
                  <a:srgbClr val="1A1A1A"/>
                </a:solidFill>
                <a:hlinkClick r:id="rId2"/>
              </a:rPr>
              <a:t>https://www.relaf.org/biblioteca/UNICEFLaSituaciondeNNAenInstitucionesenLAC.pdf</a:t>
            </a:r>
            <a:endParaRPr lang="es-ES" sz="2400" u="none" strike="noStrike" baseline="0" dirty="0">
              <a:solidFill>
                <a:srgbClr val="1A1A1A"/>
              </a:solidFill>
            </a:endParaRPr>
          </a:p>
          <a:p>
            <a:pPr marL="0" indent="0" algn="just">
              <a:buNone/>
            </a:pPr>
            <a:endParaRPr lang="pt-BR" sz="1200" b="0" i="0" u="none" strike="noStrike" baseline="0" dirty="0"/>
          </a:p>
          <a:p>
            <a:pPr algn="just"/>
            <a:r>
              <a:rPr lang="pt-BR" sz="2500" b="0" i="0" u="none" strike="noStrike" baseline="0" dirty="0"/>
              <a:t>Martin, E. y </a:t>
            </a:r>
            <a:r>
              <a:rPr lang="pt-BR" sz="2500" b="0" i="0" u="none" strike="noStrike" baseline="0" dirty="0" err="1"/>
              <a:t>Davila</a:t>
            </a:r>
            <a:r>
              <a:rPr lang="pt-BR" sz="2500" b="0" i="0" u="none" strike="noStrike" baseline="0" dirty="0"/>
              <a:t>, L. (2008). </a:t>
            </a:r>
            <a:r>
              <a:rPr lang="es-ES" sz="2500" i="0" u="none" strike="noStrike" baseline="0" dirty="0"/>
              <a:t>Redes de apoyo social y adaptación de los menores </a:t>
            </a:r>
            <a:r>
              <a:rPr lang="es-GT" sz="2500" i="0" u="none" strike="noStrike" baseline="0" dirty="0"/>
              <a:t>en acogimiento residencial. </a:t>
            </a:r>
            <a:r>
              <a:rPr lang="es-GT" sz="2500" i="1" u="none" strike="noStrike" baseline="0" dirty="0" err="1"/>
              <a:t>Psicothema</a:t>
            </a:r>
            <a:r>
              <a:rPr lang="es-GT" sz="2500" i="1" u="none" strike="noStrike" baseline="0" dirty="0"/>
              <a:t>. </a:t>
            </a:r>
            <a:r>
              <a:rPr lang="es-GT" sz="2500" b="0" i="0" u="none" strike="noStrike" baseline="0" dirty="0"/>
              <a:t>20 (2), 229-235. </a:t>
            </a:r>
            <a:r>
              <a:rPr lang="es-GT" sz="2500" b="0" i="0" u="none" strike="noStrike" baseline="0" dirty="0">
                <a:hlinkClick r:id="rId3"/>
              </a:rPr>
              <a:t>http://www.psicothema.com/pdf/3453.pdf</a:t>
            </a:r>
            <a:endParaRPr lang="es-GT" sz="2500" b="0" i="0" u="none" strike="noStrike" baseline="0" dirty="0"/>
          </a:p>
          <a:p>
            <a:pPr algn="just"/>
            <a:endParaRPr lang="es-GT" sz="1200" b="0" i="0" u="none" strike="noStrike" baseline="0" dirty="0"/>
          </a:p>
          <a:p>
            <a:pPr algn="just"/>
            <a:r>
              <a:rPr lang="pt-BR" sz="2500" i="0" u="none" strike="noStrike" baseline="0" dirty="0"/>
              <a:t>Martin, E. (2011). </a:t>
            </a:r>
            <a:r>
              <a:rPr lang="es-ES" sz="2500" i="0" u="none" strike="noStrike" baseline="0" dirty="0"/>
              <a:t>Apoyo social percibido en niños y adolescentes </a:t>
            </a:r>
            <a:r>
              <a:rPr lang="es-GT" sz="2500" i="0" u="none" strike="noStrike" baseline="0" dirty="0"/>
              <a:t>en acogimiento residencial.</a:t>
            </a:r>
            <a:r>
              <a:rPr lang="es-GT" sz="2500" dirty="0">
                <a:solidFill>
                  <a:srgbClr val="000000"/>
                </a:solidFill>
              </a:rPr>
              <a:t> </a:t>
            </a:r>
            <a:r>
              <a:rPr lang="en-US" sz="2500" i="1" u="none" strike="noStrike" baseline="0" dirty="0"/>
              <a:t>International Journal of Psychology and Psychological Therapy. </a:t>
            </a:r>
            <a:r>
              <a:rPr lang="en-US" sz="2500" u="none" strike="noStrike" baseline="0" dirty="0"/>
              <a:t>11(1), </a:t>
            </a:r>
            <a:r>
              <a:rPr lang="es-GT" sz="2500" b="0" u="none" strike="noStrike" baseline="0" dirty="0"/>
              <a:t>107-120. </a:t>
            </a:r>
            <a:r>
              <a:rPr lang="es-GT" sz="2500" b="0" u="none" strike="noStrike" baseline="0" dirty="0">
                <a:hlinkClick r:id="rId4"/>
              </a:rPr>
              <a:t>https://www.ijpsy.com/volumen11/num1/285/apoyo-social-percibido-en-nios-y-adolescentes-ES.pdf</a:t>
            </a:r>
            <a:endParaRPr lang="es-GT" sz="2500" u="none" strike="noStrike" baseline="0" dirty="0"/>
          </a:p>
          <a:p>
            <a:pPr algn="just"/>
            <a:endParaRPr lang="es-GT" sz="2500" dirty="0"/>
          </a:p>
        </p:txBody>
      </p:sp>
    </p:spTree>
    <p:extLst>
      <p:ext uri="{BB962C8B-B14F-4D97-AF65-F5344CB8AC3E}">
        <p14:creationId xmlns:p14="http://schemas.microsoft.com/office/powerpoint/2010/main" val="360666367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FD761-0659-47E2-BF59-2889CB51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/>
              <a:t>APOYO COMUNITARIO</a:t>
            </a:r>
            <a:endParaRPr lang="es-GT" sz="4000" b="1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FB3CB9F-7A59-4D71-971E-E3E68CB79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41" t="21843" r="30827" b="16125"/>
          <a:stretch/>
        </p:blipFill>
        <p:spPr>
          <a:xfrm>
            <a:off x="3755254" y="1846554"/>
            <a:ext cx="4616388" cy="3608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81485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FD761-0659-47E2-BF59-2889CB51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cap="all" dirty="0"/>
              <a:t>Apoyo Comunitario </a:t>
            </a:r>
            <a:endParaRPr lang="es-GT" sz="4000" b="1" cap="all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107C584-5BD8-4C2F-90DD-100F8AB7C8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173248"/>
              </p:ext>
            </p:extLst>
          </p:nvPr>
        </p:nvGraphicFramePr>
        <p:xfrm>
          <a:off x="827685" y="1640463"/>
          <a:ext cx="10713286" cy="4050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214825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FD761-0659-47E2-BF59-2889CB51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cap="all" dirty="0"/>
              <a:t>Apoyo Comunitario</a:t>
            </a:r>
            <a:endParaRPr lang="es-GT" sz="4000" b="1" cap="al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8AD1300-394D-494F-945E-3D32354755C5}"/>
              </a:ext>
            </a:extLst>
          </p:cNvPr>
          <p:cNvSpPr txBox="1">
            <a:spLocks/>
          </p:cNvSpPr>
          <p:nvPr/>
        </p:nvSpPr>
        <p:spPr>
          <a:xfrm>
            <a:off x="488272" y="1509203"/>
            <a:ext cx="11070454" cy="444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5300" b="1" dirty="0">
                <a:latin typeface="+mn-lt"/>
              </a:rPr>
              <a:t>Estándar</a:t>
            </a:r>
          </a:p>
          <a:p>
            <a:pPr algn="just"/>
            <a:r>
              <a:rPr lang="es-ES" sz="5300" dirty="0">
                <a:latin typeface="+mn-lt"/>
              </a:rPr>
              <a:t>Los NNA mantienen contacto con sus referente sociales del entorno. </a:t>
            </a:r>
          </a:p>
          <a:p>
            <a:pPr algn="just"/>
            <a:endParaRPr lang="es-ES" sz="5300" dirty="0">
              <a:latin typeface="+mn-lt"/>
            </a:endParaRPr>
          </a:p>
          <a:p>
            <a:pPr algn="just"/>
            <a:r>
              <a:rPr lang="es-ES" sz="5300" b="1" dirty="0">
                <a:latin typeface="+mn-lt"/>
              </a:rPr>
              <a:t>Política</a:t>
            </a:r>
          </a:p>
          <a:p>
            <a:pPr algn="just"/>
            <a:r>
              <a:rPr lang="es-ES" sz="5300" dirty="0">
                <a:latin typeface="+mn-lt"/>
              </a:rPr>
              <a:t>Las entidades de abrigo temporal deben fomentar las relaciones y actividades comunitarias y familiares, en entornos seguros, tomando en cuenta en interés superior del NNA. </a:t>
            </a:r>
          </a:p>
          <a:p>
            <a:pPr algn="just"/>
            <a:endParaRPr lang="es-ES" sz="5300" b="1" dirty="0">
              <a:latin typeface="+mn-lt"/>
            </a:endParaRPr>
          </a:p>
          <a:p>
            <a:pPr algn="just"/>
            <a:r>
              <a:rPr lang="es-ES" sz="5300" b="1" dirty="0">
                <a:latin typeface="+mn-lt"/>
              </a:rPr>
              <a:t>Procedimiento</a:t>
            </a:r>
          </a:p>
          <a:p>
            <a:pPr algn="just"/>
            <a:r>
              <a:rPr lang="es-ES" sz="5300" dirty="0">
                <a:latin typeface="+mn-lt"/>
              </a:rPr>
              <a:t>El trabajador/a social, psicólogo/a y educador/a deben trabajar para vincular el ambiente de la entidad de abrigo temporal con el entorno social y estimular a los NNA para que hagan uso de los recursos que la comunidad ofrece.</a:t>
            </a:r>
          </a:p>
          <a:p>
            <a:pPr algn="just"/>
            <a:endParaRPr lang="es-ES" sz="5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28185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FD761-0659-47E2-BF59-2889CB51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cap="all" dirty="0"/>
              <a:t>Procedimiento Apoyo Comunitario</a:t>
            </a:r>
            <a:endParaRPr lang="es-GT" sz="4000" b="1" cap="all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A406B3B-BBC3-4858-883C-D0529B07C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21" t="22119" r="37797" b="9335"/>
          <a:stretch/>
        </p:blipFill>
        <p:spPr>
          <a:xfrm>
            <a:off x="4527611" y="1882066"/>
            <a:ext cx="3116063" cy="3980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502697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FD761-0659-47E2-BF59-2889CB51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cap="all" dirty="0"/>
              <a:t>Apoyo comunitario</a:t>
            </a:r>
            <a:endParaRPr lang="es-GT" sz="4000" b="1" cap="al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7CB08B-7C78-4FD2-865B-298C09ED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sz="2500" b="1" dirty="0"/>
              <a:t>Objetivo</a:t>
            </a:r>
          </a:p>
          <a:p>
            <a:pPr marL="0" indent="0" algn="just">
              <a:buNone/>
            </a:pPr>
            <a:r>
              <a:rPr lang="es-ES" sz="2500" dirty="0"/>
              <a:t>Asegurar que NNA accedan a experiencias, que normalmente tendrían a su edad en su entorno comunitario y familiar. </a:t>
            </a:r>
          </a:p>
          <a:p>
            <a:pPr marL="0" indent="0" algn="just">
              <a:buNone/>
            </a:pPr>
            <a:endParaRPr lang="es-ES" sz="2500" dirty="0"/>
          </a:p>
          <a:p>
            <a:pPr marL="0" indent="0" algn="just">
              <a:buNone/>
            </a:pPr>
            <a:r>
              <a:rPr lang="es-ES" sz="2500" b="1" dirty="0"/>
              <a:t>Responsable de ejecución</a:t>
            </a:r>
          </a:p>
          <a:p>
            <a:pPr marL="0" indent="0" algn="just">
              <a:buNone/>
            </a:pPr>
            <a:r>
              <a:rPr lang="es-ES" sz="2500" dirty="0"/>
              <a:t>El Equipo Multidisciplinario, de la entidad de abrigo temporal. </a:t>
            </a:r>
          </a:p>
          <a:p>
            <a:pPr marL="0" indent="0" algn="just">
              <a:buNone/>
            </a:pPr>
            <a:endParaRPr lang="es-ES" sz="2400" b="1" dirty="0"/>
          </a:p>
          <a:p>
            <a:pPr marL="0" indent="0" algn="just">
              <a:buNone/>
            </a:pPr>
            <a:r>
              <a:rPr lang="es-ES" sz="2400" b="1" dirty="0"/>
              <a:t>Responsable de la supervisión</a:t>
            </a:r>
          </a:p>
          <a:p>
            <a:pPr marL="0" indent="0" algn="just">
              <a:buNone/>
            </a:pPr>
            <a:r>
              <a:rPr lang="es-ES" sz="2400" dirty="0"/>
              <a:t>CNA, SBS.</a:t>
            </a:r>
          </a:p>
          <a:p>
            <a:pPr marL="0" indent="0" algn="just">
              <a:buNone/>
            </a:pPr>
            <a:endParaRPr lang="es-ES" sz="2500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0400723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FD761-0659-47E2-BF59-2889CB51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cap="all" dirty="0"/>
              <a:t>Apoyo comunitario</a:t>
            </a:r>
            <a:endParaRPr lang="es-GT" sz="4000" b="1" cap="al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7CB08B-7C78-4FD2-865B-298C09ED5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8" y="1577049"/>
            <a:ext cx="10515600" cy="463731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2700" b="1" dirty="0"/>
              <a:t>Prácticas operativas mínimas</a:t>
            </a:r>
          </a:p>
          <a:p>
            <a:pPr marL="0" indent="0" algn="just">
              <a:buNone/>
            </a:pPr>
            <a:r>
              <a:rPr lang="es-ES" sz="2700" dirty="0"/>
              <a:t>1) </a:t>
            </a:r>
            <a:r>
              <a:rPr lang="es-ES" sz="2700" b="1" dirty="0"/>
              <a:t>Vínculos sociales</a:t>
            </a:r>
            <a:r>
              <a:rPr lang="es-ES" sz="2700" dirty="0"/>
              <a:t>. Las entidades de abrigo temporal deben organizar y participar en actividades comunitarias para que los NNA establezcan vínculos sociales y afectivos. Estos vínculos podrán continuar aún después de que el NNA logre su independencia, si alcanzara la mayoría de edad en acogida temporal. </a:t>
            </a:r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sz="2800" dirty="0"/>
              <a:t>2) </a:t>
            </a:r>
            <a:r>
              <a:rPr lang="es-ES" sz="2800" b="1" dirty="0"/>
              <a:t>Vínculos familiares. </a:t>
            </a:r>
            <a:r>
              <a:rPr lang="es-ES" sz="2800" dirty="0"/>
              <a:t>Cuando la familia del NNA se encuentra en los límites municipales o departamentales de la entidad de abrigo y protección temporal, ésta podrá investigar la situación de los parientes en la comunidad, las instituciones locales y vecinos. Si la relación es de beneficio para el NNA, y no haya prohibición judicial o riesgo de vulnerar los derechos del NNA, podrán motivar dicha relación. </a:t>
            </a:r>
          </a:p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6292501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FD761-0659-47E2-BF59-2889CB51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cap="all" dirty="0"/>
              <a:t>Apoyo comunitario</a:t>
            </a:r>
            <a:endParaRPr lang="es-GT" sz="4000" b="1" cap="al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7CB08B-7C78-4FD2-865B-298C09ED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3</a:t>
            </a:r>
            <a:r>
              <a:rPr lang="es-ES" sz="2900" dirty="0"/>
              <a:t>) </a:t>
            </a:r>
            <a:r>
              <a:rPr lang="es-ES" sz="2900" b="1" dirty="0"/>
              <a:t>Organización del apoyo comunitario. </a:t>
            </a:r>
            <a:r>
              <a:rPr lang="es-ES" sz="2900" dirty="0"/>
              <a:t>Las entidades de abrigo temporal deben ser parte de la comunidad. Algunas de las actividades que pueden ser facilitadas por las mismas son: </a:t>
            </a:r>
          </a:p>
          <a:p>
            <a:pPr marL="0" indent="0" algn="just">
              <a:buNone/>
            </a:pPr>
            <a:endParaRPr lang="es-ES" sz="1500" dirty="0"/>
          </a:p>
          <a:p>
            <a:pPr algn="just"/>
            <a:r>
              <a:rPr lang="es-ES" sz="2900" dirty="0"/>
              <a:t>La visita de amigos/as de la escuela a la entidad de abrigo temporal.</a:t>
            </a:r>
          </a:p>
          <a:p>
            <a:pPr algn="just"/>
            <a:r>
              <a:rPr lang="es-ES" sz="2900" dirty="0"/>
              <a:t>La inscripción de NNA en centros educativos de la  comunidad.</a:t>
            </a:r>
          </a:p>
          <a:p>
            <a:pPr algn="just"/>
            <a:r>
              <a:rPr lang="es-ES" sz="2800" dirty="0"/>
              <a:t>La utilización de los recursos comunitarios.</a:t>
            </a:r>
          </a:p>
          <a:p>
            <a:pPr algn="just"/>
            <a:r>
              <a:rPr lang="es-ES" dirty="0"/>
              <a:t>La coordinación con los comités comunitarios.</a:t>
            </a:r>
          </a:p>
          <a:p>
            <a:pPr algn="just"/>
            <a:endParaRPr lang="es-ES" dirty="0"/>
          </a:p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1731450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1261</Words>
  <Application>Microsoft Office PowerPoint</Application>
  <PresentationFormat>Panorámica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Aller</vt:lpstr>
      <vt:lpstr>Arial</vt:lpstr>
      <vt:lpstr>Calibri</vt:lpstr>
      <vt:lpstr>Calibri Light</vt:lpstr>
      <vt:lpstr>Tema de Office</vt:lpstr>
      <vt:lpstr> </vt:lpstr>
      <vt:lpstr>ACUERDO INTERNO NÚMERO CNA-CD-008-2010</vt:lpstr>
      <vt:lpstr>APOYO COMUNITARIO</vt:lpstr>
      <vt:lpstr>Apoyo Comunitario </vt:lpstr>
      <vt:lpstr>Apoyo Comunitario</vt:lpstr>
      <vt:lpstr>Procedimiento Apoyo Comunitario</vt:lpstr>
      <vt:lpstr>Apoyo comunitario</vt:lpstr>
      <vt:lpstr>Apoyo comunitario</vt:lpstr>
      <vt:lpstr>Apoyo comunitario</vt:lpstr>
      <vt:lpstr> ACCIONES PARA PROMOVER el Apoyo COMUNTARIO</vt:lpstr>
      <vt:lpstr>BUENAS PRÁCTICAS</vt:lpstr>
      <vt:lpstr> DIFICULTADES</vt:lpstr>
      <vt:lpstr>A manera de conclusión</vt:lpstr>
      <vt:lpstr> MAPEO DE Actores comunitarios </vt:lpstr>
      <vt:lpstr> MAPEO DE Actores comunitarios </vt:lpstr>
      <vt:lpstr> MAPEO DE Actores comunitarios </vt:lpstr>
      <vt:lpstr> MAPEO DE Actores comunitarios</vt:lpstr>
      <vt:lpstr> MAPEO DE Actores comunitarios</vt:lpstr>
      <vt:lpstr>  “Nada es imposible, si seguimos luchando todo es posible”.  Malala Yousafzai    Facilitadora: María Isabel González Aguirre Correo: mariaisabelg.a@gmail.com </vt:lpstr>
      <vt:lpstr>REFERENCIAS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CNA12</dc:creator>
  <cp:lastModifiedBy>Izabel Gonzalez</cp:lastModifiedBy>
  <cp:revision>167</cp:revision>
  <dcterms:created xsi:type="dcterms:W3CDTF">2020-11-24T18:50:33Z</dcterms:created>
  <dcterms:modified xsi:type="dcterms:W3CDTF">2021-03-11T03:20:46Z</dcterms:modified>
</cp:coreProperties>
</file>