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5" r:id="rId4"/>
    <p:sldId id="268" r:id="rId5"/>
    <p:sldId id="267" r:id="rId6"/>
    <p:sldId id="270" r:id="rId7"/>
    <p:sldId id="266" r:id="rId8"/>
    <p:sldId id="269" r:id="rId9"/>
    <p:sldId id="272" r:id="rId10"/>
    <p:sldId id="271" r:id="rId11"/>
    <p:sldId id="275" r:id="rId12"/>
    <p:sldId id="263" r:id="rId13"/>
    <p:sldId id="280" r:id="rId14"/>
    <p:sldId id="274" r:id="rId15"/>
    <p:sldId id="276" r:id="rId16"/>
    <p:sldId id="282" r:id="rId17"/>
    <p:sldId id="294" r:id="rId18"/>
    <p:sldId id="259" r:id="rId19"/>
    <p:sldId id="295" r:id="rId20"/>
    <p:sldId id="261" r:id="rId21"/>
    <p:sldId id="329"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283" r:id="rId55"/>
    <p:sldId id="257" r:id="rId56"/>
    <p:sldId id="264" r:id="rId57"/>
    <p:sldId id="258" r:id="rId58"/>
    <p:sldId id="260" r:id="rId59"/>
    <p:sldId id="284" r:id="rId60"/>
    <p:sldId id="285" r:id="rId61"/>
    <p:sldId id="286" r:id="rId62"/>
    <p:sldId id="287" r:id="rId63"/>
    <p:sldId id="288" r:id="rId64"/>
    <p:sldId id="289" r:id="rId65"/>
    <p:sldId id="273" r:id="rId66"/>
    <p:sldId id="290" r:id="rId67"/>
    <p:sldId id="291" r:id="rId68"/>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66FF33"/>
    <a:srgbClr val="421C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E3BFF1-9F55-4FC0-9EF5-2AD5647FF962}"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s-GT"/>
        </a:p>
      </dgm:t>
    </dgm:pt>
    <dgm:pt modelId="{8889FC61-DB60-43A8-8AEA-27698ED99B9C}">
      <dgm:prSet phldrT="[Texto]"/>
      <dgm:spPr/>
      <dgm:t>
        <a:bodyPr/>
        <a:lstStyle/>
        <a:p>
          <a:r>
            <a:rPr lang="es-GT" dirty="0"/>
            <a:t>Estándar 11, Salud. </a:t>
          </a:r>
        </a:p>
      </dgm:t>
    </dgm:pt>
    <dgm:pt modelId="{58FC27A9-F7DF-419B-8F59-5EF093CF09D6}" type="parTrans" cxnId="{BAB6ABEE-D52C-41D5-AE1B-0DDE5455DDED}">
      <dgm:prSet/>
      <dgm:spPr/>
      <dgm:t>
        <a:bodyPr/>
        <a:lstStyle/>
        <a:p>
          <a:endParaRPr lang="es-GT"/>
        </a:p>
      </dgm:t>
    </dgm:pt>
    <dgm:pt modelId="{042DBD4E-30EC-4453-8333-94E8546CA96B}" type="sibTrans" cxnId="{BAB6ABEE-D52C-41D5-AE1B-0DDE5455DDED}">
      <dgm:prSet/>
      <dgm:spPr/>
      <dgm:t>
        <a:bodyPr/>
        <a:lstStyle/>
        <a:p>
          <a:endParaRPr lang="es-GT"/>
        </a:p>
      </dgm:t>
    </dgm:pt>
    <dgm:pt modelId="{12035B08-D910-464D-8A58-B09B65AD9B42}">
      <dgm:prSet phldrT="[Texto]"/>
      <dgm:spPr/>
      <dgm:t>
        <a:bodyPr/>
        <a:lstStyle/>
        <a:p>
          <a:r>
            <a:rPr lang="es-GT" dirty="0"/>
            <a:t>Protocolo de ingreso</a:t>
          </a:r>
        </a:p>
      </dgm:t>
    </dgm:pt>
    <dgm:pt modelId="{5C3E0F6C-8EFB-4AE7-8178-7C4AC8D076D2}" type="parTrans" cxnId="{6A1E4995-34D7-4DDA-88ED-BAD23DF085EE}">
      <dgm:prSet/>
      <dgm:spPr/>
      <dgm:t>
        <a:bodyPr/>
        <a:lstStyle/>
        <a:p>
          <a:endParaRPr lang="es-GT"/>
        </a:p>
      </dgm:t>
    </dgm:pt>
    <dgm:pt modelId="{6DAB08E0-C8F1-41D7-AE81-8BBBD500AA02}" type="sibTrans" cxnId="{6A1E4995-34D7-4DDA-88ED-BAD23DF085EE}">
      <dgm:prSet/>
      <dgm:spPr/>
      <dgm:t>
        <a:bodyPr/>
        <a:lstStyle/>
        <a:p>
          <a:endParaRPr lang="es-GT"/>
        </a:p>
      </dgm:t>
    </dgm:pt>
    <dgm:pt modelId="{06B2D140-185B-4F0C-95CC-1B9D48759999}">
      <dgm:prSet phldrT="[Texto]"/>
      <dgm:spPr/>
      <dgm:t>
        <a:bodyPr/>
        <a:lstStyle/>
        <a:p>
          <a:r>
            <a:rPr lang="es-GT" dirty="0"/>
            <a:t>Evaluación Biopsicosocial</a:t>
          </a:r>
        </a:p>
      </dgm:t>
    </dgm:pt>
    <dgm:pt modelId="{6EC172EF-B3CE-4203-8246-3AC4CD739922}" type="parTrans" cxnId="{D6F42B5A-50DE-4BED-B128-7512C7E9CBAB}">
      <dgm:prSet/>
      <dgm:spPr/>
      <dgm:t>
        <a:bodyPr/>
        <a:lstStyle/>
        <a:p>
          <a:endParaRPr lang="es-GT"/>
        </a:p>
      </dgm:t>
    </dgm:pt>
    <dgm:pt modelId="{AFF6F4CE-8BC4-495A-B568-A6629B5E6C53}" type="sibTrans" cxnId="{D6F42B5A-50DE-4BED-B128-7512C7E9CBAB}">
      <dgm:prSet/>
      <dgm:spPr/>
      <dgm:t>
        <a:bodyPr/>
        <a:lstStyle/>
        <a:p>
          <a:endParaRPr lang="es-GT"/>
        </a:p>
      </dgm:t>
    </dgm:pt>
    <dgm:pt modelId="{67545150-5D35-4CA6-84FA-94B58DE36A3D}">
      <dgm:prSet phldrT="[Texto]"/>
      <dgm:spPr/>
      <dgm:t>
        <a:bodyPr/>
        <a:lstStyle/>
        <a:p>
          <a:r>
            <a:rPr lang="es-GT" dirty="0"/>
            <a:t>Proyecto de vida (Plan de tratamiento)</a:t>
          </a:r>
        </a:p>
      </dgm:t>
    </dgm:pt>
    <dgm:pt modelId="{839D2DF5-5431-437A-BD0E-A7BDCBEE21AE}" type="parTrans" cxnId="{67C92A1F-EA58-4914-911A-ED39B254BEEE}">
      <dgm:prSet/>
      <dgm:spPr/>
      <dgm:t>
        <a:bodyPr/>
        <a:lstStyle/>
        <a:p>
          <a:endParaRPr lang="es-GT"/>
        </a:p>
      </dgm:t>
    </dgm:pt>
    <dgm:pt modelId="{CF705946-0384-4518-BB34-04C2255FC96C}" type="sibTrans" cxnId="{67C92A1F-EA58-4914-911A-ED39B254BEEE}">
      <dgm:prSet/>
      <dgm:spPr/>
      <dgm:t>
        <a:bodyPr/>
        <a:lstStyle/>
        <a:p>
          <a:endParaRPr lang="es-GT"/>
        </a:p>
      </dgm:t>
    </dgm:pt>
    <dgm:pt modelId="{EF55E887-DA9B-4DC1-8B07-1B0F10A88708}">
      <dgm:prSet phldrT="[Texto]"/>
      <dgm:spPr/>
      <dgm:t>
        <a:bodyPr/>
        <a:lstStyle/>
        <a:p>
          <a:r>
            <a:rPr lang="es-GT" dirty="0"/>
            <a:t>Proceso psicoterapéutico</a:t>
          </a:r>
        </a:p>
      </dgm:t>
    </dgm:pt>
    <dgm:pt modelId="{153611D0-9D4B-4439-9938-BFDC76067E1C}" type="parTrans" cxnId="{E1F3B672-A897-45F1-B0FE-AA4874218F65}">
      <dgm:prSet/>
      <dgm:spPr/>
      <dgm:t>
        <a:bodyPr/>
        <a:lstStyle/>
        <a:p>
          <a:endParaRPr lang="es-GT"/>
        </a:p>
      </dgm:t>
    </dgm:pt>
    <dgm:pt modelId="{3B1000BC-2916-4C17-A323-1465BE54BF04}" type="sibTrans" cxnId="{E1F3B672-A897-45F1-B0FE-AA4874218F65}">
      <dgm:prSet/>
      <dgm:spPr/>
      <dgm:t>
        <a:bodyPr/>
        <a:lstStyle/>
        <a:p>
          <a:endParaRPr lang="es-GT"/>
        </a:p>
      </dgm:t>
    </dgm:pt>
    <dgm:pt modelId="{77277DFE-EC64-4602-A17A-644CE5FFDEBA}">
      <dgm:prSet phldrT="[Texto]"/>
      <dgm:spPr/>
      <dgm:t>
        <a:bodyPr/>
        <a:lstStyle/>
        <a:p>
          <a:r>
            <a:rPr lang="es-GT" dirty="0"/>
            <a:t>Formación profesional </a:t>
          </a:r>
        </a:p>
      </dgm:t>
    </dgm:pt>
    <dgm:pt modelId="{2A6041CF-A857-4C31-888C-8E99D0521672}" type="parTrans" cxnId="{27E40B80-CA72-4161-A63C-1DC0489435CD}">
      <dgm:prSet/>
      <dgm:spPr/>
      <dgm:t>
        <a:bodyPr/>
        <a:lstStyle/>
        <a:p>
          <a:endParaRPr lang="es-GT"/>
        </a:p>
      </dgm:t>
    </dgm:pt>
    <dgm:pt modelId="{55B3F35C-DC3D-4610-90EE-81589C0BD97D}" type="sibTrans" cxnId="{27E40B80-CA72-4161-A63C-1DC0489435CD}">
      <dgm:prSet/>
      <dgm:spPr/>
      <dgm:t>
        <a:bodyPr/>
        <a:lstStyle/>
        <a:p>
          <a:endParaRPr lang="es-GT"/>
        </a:p>
      </dgm:t>
    </dgm:pt>
    <dgm:pt modelId="{67D1C86E-4E7E-42B6-A6F8-431C066252B1}" type="pres">
      <dgm:prSet presAssocID="{4DE3BFF1-9F55-4FC0-9EF5-2AD5647FF962}" presName="Name0" presStyleCnt="0">
        <dgm:presLayoutVars>
          <dgm:chMax val="1"/>
          <dgm:dir/>
          <dgm:animLvl val="ctr"/>
          <dgm:resizeHandles val="exact"/>
        </dgm:presLayoutVars>
      </dgm:prSet>
      <dgm:spPr/>
    </dgm:pt>
    <dgm:pt modelId="{A6A5DD25-B7E7-41D7-8C13-25F1660AF594}" type="pres">
      <dgm:prSet presAssocID="{8889FC61-DB60-43A8-8AEA-27698ED99B9C}" presName="centerShape" presStyleLbl="node0" presStyleIdx="0" presStyleCnt="1" custScaleX="74938" custScaleY="69270"/>
      <dgm:spPr/>
    </dgm:pt>
    <dgm:pt modelId="{A850351E-B5A6-4C6E-ABFC-12158E799BC2}" type="pres">
      <dgm:prSet presAssocID="{12035B08-D910-464D-8A58-B09B65AD9B42}" presName="node" presStyleLbl="node1" presStyleIdx="0" presStyleCnt="5">
        <dgm:presLayoutVars>
          <dgm:bulletEnabled val="1"/>
        </dgm:presLayoutVars>
      </dgm:prSet>
      <dgm:spPr/>
    </dgm:pt>
    <dgm:pt modelId="{52A1EF13-86C0-4E0C-8E83-D2D49A428E92}" type="pres">
      <dgm:prSet presAssocID="{12035B08-D910-464D-8A58-B09B65AD9B42}" presName="dummy" presStyleCnt="0"/>
      <dgm:spPr/>
    </dgm:pt>
    <dgm:pt modelId="{7BA5C4C6-9596-4F56-BEF3-3F9993CBCD28}" type="pres">
      <dgm:prSet presAssocID="{6DAB08E0-C8F1-41D7-AE81-8BBBD500AA02}" presName="sibTrans" presStyleLbl="sibTrans2D1" presStyleIdx="0" presStyleCnt="5"/>
      <dgm:spPr/>
    </dgm:pt>
    <dgm:pt modelId="{DD219138-D9C1-4B36-B638-FB63B8D14508}" type="pres">
      <dgm:prSet presAssocID="{06B2D140-185B-4F0C-95CC-1B9D48759999}" presName="node" presStyleLbl="node1" presStyleIdx="1" presStyleCnt="5">
        <dgm:presLayoutVars>
          <dgm:bulletEnabled val="1"/>
        </dgm:presLayoutVars>
      </dgm:prSet>
      <dgm:spPr/>
    </dgm:pt>
    <dgm:pt modelId="{E88BA122-D1F7-425B-A661-08B294F6460F}" type="pres">
      <dgm:prSet presAssocID="{06B2D140-185B-4F0C-95CC-1B9D48759999}" presName="dummy" presStyleCnt="0"/>
      <dgm:spPr/>
    </dgm:pt>
    <dgm:pt modelId="{96A51F2B-1078-4127-958F-67E01EE34C4D}" type="pres">
      <dgm:prSet presAssocID="{AFF6F4CE-8BC4-495A-B568-A6629B5E6C53}" presName="sibTrans" presStyleLbl="sibTrans2D1" presStyleIdx="1" presStyleCnt="5"/>
      <dgm:spPr/>
    </dgm:pt>
    <dgm:pt modelId="{E5B5E15A-1AFB-486F-B891-3B360AB45B26}" type="pres">
      <dgm:prSet presAssocID="{67545150-5D35-4CA6-84FA-94B58DE36A3D}" presName="node" presStyleLbl="node1" presStyleIdx="2" presStyleCnt="5">
        <dgm:presLayoutVars>
          <dgm:bulletEnabled val="1"/>
        </dgm:presLayoutVars>
      </dgm:prSet>
      <dgm:spPr/>
    </dgm:pt>
    <dgm:pt modelId="{4743F702-FD8B-4055-84E9-B06F90AED012}" type="pres">
      <dgm:prSet presAssocID="{67545150-5D35-4CA6-84FA-94B58DE36A3D}" presName="dummy" presStyleCnt="0"/>
      <dgm:spPr/>
    </dgm:pt>
    <dgm:pt modelId="{DB4F09EC-CFF0-453F-8ACA-E959B990B05D}" type="pres">
      <dgm:prSet presAssocID="{CF705946-0384-4518-BB34-04C2255FC96C}" presName="sibTrans" presStyleLbl="sibTrans2D1" presStyleIdx="2" presStyleCnt="5"/>
      <dgm:spPr/>
    </dgm:pt>
    <dgm:pt modelId="{ABB7A245-C88A-4DC3-918A-1E1B919B056F}" type="pres">
      <dgm:prSet presAssocID="{EF55E887-DA9B-4DC1-8B07-1B0F10A88708}" presName="node" presStyleLbl="node1" presStyleIdx="3" presStyleCnt="5">
        <dgm:presLayoutVars>
          <dgm:bulletEnabled val="1"/>
        </dgm:presLayoutVars>
      </dgm:prSet>
      <dgm:spPr/>
    </dgm:pt>
    <dgm:pt modelId="{5061A8B4-8F4B-4084-AC3A-B0690FB75C13}" type="pres">
      <dgm:prSet presAssocID="{EF55E887-DA9B-4DC1-8B07-1B0F10A88708}" presName="dummy" presStyleCnt="0"/>
      <dgm:spPr/>
    </dgm:pt>
    <dgm:pt modelId="{06B50721-CE2A-4238-BFD5-21BC08671602}" type="pres">
      <dgm:prSet presAssocID="{3B1000BC-2916-4C17-A323-1465BE54BF04}" presName="sibTrans" presStyleLbl="sibTrans2D1" presStyleIdx="3" presStyleCnt="5"/>
      <dgm:spPr/>
    </dgm:pt>
    <dgm:pt modelId="{C9EC178F-1902-4441-A3CA-88831A38754A}" type="pres">
      <dgm:prSet presAssocID="{77277DFE-EC64-4602-A17A-644CE5FFDEBA}" presName="node" presStyleLbl="node1" presStyleIdx="4" presStyleCnt="5">
        <dgm:presLayoutVars>
          <dgm:bulletEnabled val="1"/>
        </dgm:presLayoutVars>
      </dgm:prSet>
      <dgm:spPr/>
    </dgm:pt>
    <dgm:pt modelId="{9A2CFA04-EE99-48CA-9B8C-EF93808E37E1}" type="pres">
      <dgm:prSet presAssocID="{77277DFE-EC64-4602-A17A-644CE5FFDEBA}" presName="dummy" presStyleCnt="0"/>
      <dgm:spPr/>
    </dgm:pt>
    <dgm:pt modelId="{EB3D03A9-7659-45D2-B337-6BFE9054FA32}" type="pres">
      <dgm:prSet presAssocID="{55B3F35C-DC3D-4610-90EE-81589C0BD97D}" presName="sibTrans" presStyleLbl="sibTrans2D1" presStyleIdx="4" presStyleCnt="5"/>
      <dgm:spPr/>
    </dgm:pt>
  </dgm:ptLst>
  <dgm:cxnLst>
    <dgm:cxn modelId="{67C92A1F-EA58-4914-911A-ED39B254BEEE}" srcId="{8889FC61-DB60-43A8-8AEA-27698ED99B9C}" destId="{67545150-5D35-4CA6-84FA-94B58DE36A3D}" srcOrd="2" destOrd="0" parTransId="{839D2DF5-5431-437A-BD0E-A7BDCBEE21AE}" sibTransId="{CF705946-0384-4518-BB34-04C2255FC96C}"/>
    <dgm:cxn modelId="{E3F4B925-DFCE-48EE-985B-6713A8CC48F9}" type="presOf" srcId="{06B2D140-185B-4F0C-95CC-1B9D48759999}" destId="{DD219138-D9C1-4B36-B638-FB63B8D14508}" srcOrd="0" destOrd="0" presId="urn:microsoft.com/office/officeart/2005/8/layout/radial6"/>
    <dgm:cxn modelId="{42660528-9919-4542-9D35-BCB7CC39969A}" type="presOf" srcId="{55B3F35C-DC3D-4610-90EE-81589C0BD97D}" destId="{EB3D03A9-7659-45D2-B337-6BFE9054FA32}" srcOrd="0" destOrd="0" presId="urn:microsoft.com/office/officeart/2005/8/layout/radial6"/>
    <dgm:cxn modelId="{C222E849-B805-4B55-BA0E-4744B4E03325}" type="presOf" srcId="{6DAB08E0-C8F1-41D7-AE81-8BBBD500AA02}" destId="{7BA5C4C6-9596-4F56-BEF3-3F9993CBCD28}" srcOrd="0" destOrd="0" presId="urn:microsoft.com/office/officeart/2005/8/layout/radial6"/>
    <dgm:cxn modelId="{E1F3B672-A897-45F1-B0FE-AA4874218F65}" srcId="{8889FC61-DB60-43A8-8AEA-27698ED99B9C}" destId="{EF55E887-DA9B-4DC1-8B07-1B0F10A88708}" srcOrd="3" destOrd="0" parTransId="{153611D0-9D4B-4439-9938-BFDC76067E1C}" sibTransId="{3B1000BC-2916-4C17-A323-1465BE54BF04}"/>
    <dgm:cxn modelId="{D6F42B5A-50DE-4BED-B128-7512C7E9CBAB}" srcId="{8889FC61-DB60-43A8-8AEA-27698ED99B9C}" destId="{06B2D140-185B-4F0C-95CC-1B9D48759999}" srcOrd="1" destOrd="0" parTransId="{6EC172EF-B3CE-4203-8246-3AC4CD739922}" sibTransId="{AFF6F4CE-8BC4-495A-B568-A6629B5E6C53}"/>
    <dgm:cxn modelId="{27E40B80-CA72-4161-A63C-1DC0489435CD}" srcId="{8889FC61-DB60-43A8-8AEA-27698ED99B9C}" destId="{77277DFE-EC64-4602-A17A-644CE5FFDEBA}" srcOrd="4" destOrd="0" parTransId="{2A6041CF-A857-4C31-888C-8E99D0521672}" sibTransId="{55B3F35C-DC3D-4610-90EE-81589C0BD97D}"/>
    <dgm:cxn modelId="{3C8A0B8D-EA72-45A6-9C5A-AAAF4C681413}" type="presOf" srcId="{3B1000BC-2916-4C17-A323-1465BE54BF04}" destId="{06B50721-CE2A-4238-BFD5-21BC08671602}" srcOrd="0" destOrd="0" presId="urn:microsoft.com/office/officeart/2005/8/layout/radial6"/>
    <dgm:cxn modelId="{6A1E4995-34D7-4DDA-88ED-BAD23DF085EE}" srcId="{8889FC61-DB60-43A8-8AEA-27698ED99B9C}" destId="{12035B08-D910-464D-8A58-B09B65AD9B42}" srcOrd="0" destOrd="0" parTransId="{5C3E0F6C-8EFB-4AE7-8178-7C4AC8D076D2}" sibTransId="{6DAB08E0-C8F1-41D7-AE81-8BBBD500AA02}"/>
    <dgm:cxn modelId="{B8A8159D-17B8-426F-8E30-54ABBDF9A525}" type="presOf" srcId="{AFF6F4CE-8BC4-495A-B568-A6629B5E6C53}" destId="{96A51F2B-1078-4127-958F-67E01EE34C4D}" srcOrd="0" destOrd="0" presId="urn:microsoft.com/office/officeart/2005/8/layout/radial6"/>
    <dgm:cxn modelId="{D2BA3AA5-95C9-401E-9CF8-D93A74ADA54B}" type="presOf" srcId="{12035B08-D910-464D-8A58-B09B65AD9B42}" destId="{A850351E-B5A6-4C6E-ABFC-12158E799BC2}" srcOrd="0" destOrd="0" presId="urn:microsoft.com/office/officeart/2005/8/layout/radial6"/>
    <dgm:cxn modelId="{AB159DA9-DA77-4CC9-9972-B16E6B274BF0}" type="presOf" srcId="{67545150-5D35-4CA6-84FA-94B58DE36A3D}" destId="{E5B5E15A-1AFB-486F-B891-3B360AB45B26}" srcOrd="0" destOrd="0" presId="urn:microsoft.com/office/officeart/2005/8/layout/radial6"/>
    <dgm:cxn modelId="{01207AAF-9437-4C53-8EE5-50C2571F78D1}" type="presOf" srcId="{EF55E887-DA9B-4DC1-8B07-1B0F10A88708}" destId="{ABB7A245-C88A-4DC3-918A-1E1B919B056F}" srcOrd="0" destOrd="0" presId="urn:microsoft.com/office/officeart/2005/8/layout/radial6"/>
    <dgm:cxn modelId="{BE69FDB2-2077-4518-B8BF-E06E17CC7CEE}" type="presOf" srcId="{CF705946-0384-4518-BB34-04C2255FC96C}" destId="{DB4F09EC-CFF0-453F-8ACA-E959B990B05D}" srcOrd="0" destOrd="0" presId="urn:microsoft.com/office/officeart/2005/8/layout/radial6"/>
    <dgm:cxn modelId="{A85B20BA-1AF0-4E63-8BEF-58F8873FD856}" type="presOf" srcId="{4DE3BFF1-9F55-4FC0-9EF5-2AD5647FF962}" destId="{67D1C86E-4E7E-42B6-A6F8-431C066252B1}" srcOrd="0" destOrd="0" presId="urn:microsoft.com/office/officeart/2005/8/layout/radial6"/>
    <dgm:cxn modelId="{AC3B96D1-AF6E-49D5-BCC6-95EF0FD0CD59}" type="presOf" srcId="{8889FC61-DB60-43A8-8AEA-27698ED99B9C}" destId="{A6A5DD25-B7E7-41D7-8C13-25F1660AF594}" srcOrd="0" destOrd="0" presId="urn:microsoft.com/office/officeart/2005/8/layout/radial6"/>
    <dgm:cxn modelId="{BAB6ABEE-D52C-41D5-AE1B-0DDE5455DDED}" srcId="{4DE3BFF1-9F55-4FC0-9EF5-2AD5647FF962}" destId="{8889FC61-DB60-43A8-8AEA-27698ED99B9C}" srcOrd="0" destOrd="0" parTransId="{58FC27A9-F7DF-419B-8F59-5EF093CF09D6}" sibTransId="{042DBD4E-30EC-4453-8333-94E8546CA96B}"/>
    <dgm:cxn modelId="{1377BDFC-E04B-490B-8F83-42D6696C5FD8}" type="presOf" srcId="{77277DFE-EC64-4602-A17A-644CE5FFDEBA}" destId="{C9EC178F-1902-4441-A3CA-88831A38754A}" srcOrd="0" destOrd="0" presId="urn:microsoft.com/office/officeart/2005/8/layout/radial6"/>
    <dgm:cxn modelId="{B20FF81C-429F-41E0-9CD8-804B450E8C13}" type="presParOf" srcId="{67D1C86E-4E7E-42B6-A6F8-431C066252B1}" destId="{A6A5DD25-B7E7-41D7-8C13-25F1660AF594}" srcOrd="0" destOrd="0" presId="urn:microsoft.com/office/officeart/2005/8/layout/radial6"/>
    <dgm:cxn modelId="{CCF4FB63-30BA-40A3-9DAE-6C1D3760ACF0}" type="presParOf" srcId="{67D1C86E-4E7E-42B6-A6F8-431C066252B1}" destId="{A850351E-B5A6-4C6E-ABFC-12158E799BC2}" srcOrd="1" destOrd="0" presId="urn:microsoft.com/office/officeart/2005/8/layout/radial6"/>
    <dgm:cxn modelId="{9B64D554-3EE1-4750-8464-167F7BBE4103}" type="presParOf" srcId="{67D1C86E-4E7E-42B6-A6F8-431C066252B1}" destId="{52A1EF13-86C0-4E0C-8E83-D2D49A428E92}" srcOrd="2" destOrd="0" presId="urn:microsoft.com/office/officeart/2005/8/layout/radial6"/>
    <dgm:cxn modelId="{5A0D6AAA-847E-4236-9E15-3E9434EA5D71}" type="presParOf" srcId="{67D1C86E-4E7E-42B6-A6F8-431C066252B1}" destId="{7BA5C4C6-9596-4F56-BEF3-3F9993CBCD28}" srcOrd="3" destOrd="0" presId="urn:microsoft.com/office/officeart/2005/8/layout/radial6"/>
    <dgm:cxn modelId="{A4EF68C7-ACCF-4410-9F52-9C6B52D52A4F}" type="presParOf" srcId="{67D1C86E-4E7E-42B6-A6F8-431C066252B1}" destId="{DD219138-D9C1-4B36-B638-FB63B8D14508}" srcOrd="4" destOrd="0" presId="urn:microsoft.com/office/officeart/2005/8/layout/radial6"/>
    <dgm:cxn modelId="{462280E3-280E-41D5-ACDD-6F05793A8596}" type="presParOf" srcId="{67D1C86E-4E7E-42B6-A6F8-431C066252B1}" destId="{E88BA122-D1F7-425B-A661-08B294F6460F}" srcOrd="5" destOrd="0" presId="urn:microsoft.com/office/officeart/2005/8/layout/radial6"/>
    <dgm:cxn modelId="{F5836F53-DACB-46DE-A31C-D02B596F9C5E}" type="presParOf" srcId="{67D1C86E-4E7E-42B6-A6F8-431C066252B1}" destId="{96A51F2B-1078-4127-958F-67E01EE34C4D}" srcOrd="6" destOrd="0" presId="urn:microsoft.com/office/officeart/2005/8/layout/radial6"/>
    <dgm:cxn modelId="{D732EDF7-4EFA-4C47-AF62-42200D41B294}" type="presParOf" srcId="{67D1C86E-4E7E-42B6-A6F8-431C066252B1}" destId="{E5B5E15A-1AFB-486F-B891-3B360AB45B26}" srcOrd="7" destOrd="0" presId="urn:microsoft.com/office/officeart/2005/8/layout/radial6"/>
    <dgm:cxn modelId="{CFFE4F5D-6224-47FC-8C41-EAE9DA22DBE0}" type="presParOf" srcId="{67D1C86E-4E7E-42B6-A6F8-431C066252B1}" destId="{4743F702-FD8B-4055-84E9-B06F90AED012}" srcOrd="8" destOrd="0" presId="urn:microsoft.com/office/officeart/2005/8/layout/radial6"/>
    <dgm:cxn modelId="{72125468-A9AB-47BE-AD14-10EE47BB1330}" type="presParOf" srcId="{67D1C86E-4E7E-42B6-A6F8-431C066252B1}" destId="{DB4F09EC-CFF0-453F-8ACA-E959B990B05D}" srcOrd="9" destOrd="0" presId="urn:microsoft.com/office/officeart/2005/8/layout/radial6"/>
    <dgm:cxn modelId="{B44E3019-838E-4416-A838-01850BAE3EAE}" type="presParOf" srcId="{67D1C86E-4E7E-42B6-A6F8-431C066252B1}" destId="{ABB7A245-C88A-4DC3-918A-1E1B919B056F}" srcOrd="10" destOrd="0" presId="urn:microsoft.com/office/officeart/2005/8/layout/radial6"/>
    <dgm:cxn modelId="{3FB9EEB1-B3B8-4436-8165-DFD8A411C059}" type="presParOf" srcId="{67D1C86E-4E7E-42B6-A6F8-431C066252B1}" destId="{5061A8B4-8F4B-4084-AC3A-B0690FB75C13}" srcOrd="11" destOrd="0" presId="urn:microsoft.com/office/officeart/2005/8/layout/radial6"/>
    <dgm:cxn modelId="{035E0334-CC91-4812-ACED-610075BC63F7}" type="presParOf" srcId="{67D1C86E-4E7E-42B6-A6F8-431C066252B1}" destId="{06B50721-CE2A-4238-BFD5-21BC08671602}" srcOrd="12" destOrd="0" presId="urn:microsoft.com/office/officeart/2005/8/layout/radial6"/>
    <dgm:cxn modelId="{A39DE3C4-3A28-4509-B361-8D1C9D485E90}" type="presParOf" srcId="{67D1C86E-4E7E-42B6-A6F8-431C066252B1}" destId="{C9EC178F-1902-4441-A3CA-88831A38754A}" srcOrd="13" destOrd="0" presId="urn:microsoft.com/office/officeart/2005/8/layout/radial6"/>
    <dgm:cxn modelId="{FCCE3F5E-A291-4DB5-99D5-C5C58C394CFA}" type="presParOf" srcId="{67D1C86E-4E7E-42B6-A6F8-431C066252B1}" destId="{9A2CFA04-EE99-48CA-9B8C-EF93808E37E1}" srcOrd="14" destOrd="0" presId="urn:microsoft.com/office/officeart/2005/8/layout/radial6"/>
    <dgm:cxn modelId="{4EDAD03E-A32C-4298-85E7-8AE537CF010A}" type="presParOf" srcId="{67D1C86E-4E7E-42B6-A6F8-431C066252B1}" destId="{EB3D03A9-7659-45D2-B337-6BFE9054FA32}"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75DC88E-00A1-4A3C-84E6-1F90926B4238}"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s-GT"/>
        </a:p>
      </dgm:t>
    </dgm:pt>
    <dgm:pt modelId="{8C4047D5-D013-435E-AF4A-2EBBFF9EA88E}">
      <dgm:prSet phldrT="[Texto]" custT="1"/>
      <dgm:spPr>
        <a:solidFill>
          <a:schemeClr val="accent4"/>
        </a:solidFill>
      </dgm:spPr>
      <dgm:t>
        <a:bodyPr/>
        <a:lstStyle/>
        <a:p>
          <a:pPr algn="l"/>
          <a:endParaRPr lang="es-GT" sz="2900" b="1" dirty="0">
            <a:solidFill>
              <a:schemeClr val="tx1"/>
            </a:solidFill>
          </a:endParaRPr>
        </a:p>
        <a:p>
          <a:pPr algn="l"/>
          <a:endParaRPr lang="es-GT" sz="2900" b="1" dirty="0">
            <a:solidFill>
              <a:schemeClr val="tx1"/>
            </a:solidFill>
          </a:endParaRPr>
        </a:p>
        <a:p>
          <a:pPr algn="ctr"/>
          <a:endParaRPr lang="es-GT" sz="2900" b="1" dirty="0">
            <a:solidFill>
              <a:schemeClr val="tx1"/>
            </a:solidFill>
            <a:effectLst>
              <a:outerShdw blurRad="38100" dist="38100" dir="2700000" algn="tl">
                <a:srgbClr val="000000">
                  <a:alpha val="43137"/>
                </a:srgbClr>
              </a:outerShdw>
            </a:effectLst>
          </a:endParaRPr>
        </a:p>
        <a:p>
          <a:pPr algn="ctr"/>
          <a:r>
            <a:rPr lang="es-GT" sz="2900" b="1" dirty="0">
              <a:solidFill>
                <a:schemeClr val="tx1"/>
              </a:solidFill>
              <a:effectLst>
                <a:outerShdw blurRad="38100" dist="38100" dir="2700000" algn="tl">
                  <a:srgbClr val="000000">
                    <a:alpha val="43137"/>
                  </a:srgbClr>
                </a:outerShdw>
              </a:effectLst>
            </a:rPr>
            <a:t>Sanciones</a:t>
          </a:r>
        </a:p>
        <a:p>
          <a:pPr algn="l"/>
          <a:endParaRPr lang="es-GT" sz="2400" b="1" dirty="0">
            <a:solidFill>
              <a:schemeClr val="tx1"/>
            </a:solidFill>
          </a:endParaRPr>
        </a:p>
        <a:p>
          <a:pPr algn="l"/>
          <a:endParaRPr lang="es-GT" sz="2400" b="1" dirty="0">
            <a:solidFill>
              <a:schemeClr val="tx1"/>
            </a:solidFill>
          </a:endParaRPr>
        </a:p>
        <a:p>
          <a:pPr algn="l"/>
          <a:r>
            <a:rPr lang="es-GT" sz="1600" b="1" dirty="0">
              <a:solidFill>
                <a:schemeClr val="tx1"/>
              </a:solidFill>
            </a:rPr>
            <a:t>Reglamento de la Ley de Adopciones</a:t>
          </a:r>
        </a:p>
        <a:p>
          <a:pPr algn="l"/>
          <a:r>
            <a:rPr lang="es-GT" sz="1600" b="1" dirty="0">
              <a:solidFill>
                <a:schemeClr val="tx1"/>
              </a:solidFill>
            </a:rPr>
            <a:t>Artículo 82</a:t>
          </a:r>
        </a:p>
      </dgm:t>
    </dgm:pt>
    <dgm:pt modelId="{0134D9FB-60EB-40E9-893A-8A160208081E}" type="parTrans" cxnId="{C3209090-76F6-4E41-91B2-CB791C544707}">
      <dgm:prSet/>
      <dgm:spPr/>
      <dgm:t>
        <a:bodyPr/>
        <a:lstStyle/>
        <a:p>
          <a:endParaRPr lang="es-GT"/>
        </a:p>
      </dgm:t>
    </dgm:pt>
    <dgm:pt modelId="{F62E5162-E6B4-4F28-B102-603231847743}" type="sibTrans" cxnId="{C3209090-76F6-4E41-91B2-CB791C544707}">
      <dgm:prSet/>
      <dgm:spPr/>
      <dgm:t>
        <a:bodyPr/>
        <a:lstStyle/>
        <a:p>
          <a:endParaRPr lang="es-GT"/>
        </a:p>
      </dgm:t>
    </dgm:pt>
    <dgm:pt modelId="{3AC971A6-7CD3-45B1-9410-03685AF988CE}">
      <dgm:prSet phldrT="[Texto]"/>
      <dgm:spPr/>
      <dgm:t>
        <a:bodyPr/>
        <a:lstStyle/>
        <a:p>
          <a:r>
            <a:rPr lang="es-GT" dirty="0"/>
            <a:t>a.1) Amonestación verbal con anotación en la Unidad de Registro;</a:t>
          </a:r>
        </a:p>
      </dgm:t>
    </dgm:pt>
    <dgm:pt modelId="{502860CE-4A74-4FAF-8897-E595C53683D8}" type="parTrans" cxnId="{F03B8676-1CCD-4B29-9140-CB8097FFAB1C}">
      <dgm:prSet/>
      <dgm:spPr/>
      <dgm:t>
        <a:bodyPr/>
        <a:lstStyle/>
        <a:p>
          <a:endParaRPr lang="es-GT"/>
        </a:p>
      </dgm:t>
    </dgm:pt>
    <dgm:pt modelId="{C049B68F-C4B2-4611-965F-70058BD03850}" type="sibTrans" cxnId="{F03B8676-1CCD-4B29-9140-CB8097FFAB1C}">
      <dgm:prSet/>
      <dgm:spPr/>
      <dgm:t>
        <a:bodyPr/>
        <a:lstStyle/>
        <a:p>
          <a:endParaRPr lang="es-GT"/>
        </a:p>
      </dgm:t>
    </dgm:pt>
    <dgm:pt modelId="{ECA5D279-5919-4A09-9A3C-44F2E017B9AE}">
      <dgm:prSet phldrT="[Texto]"/>
      <dgm:spPr/>
      <dgm:t>
        <a:bodyPr/>
        <a:lstStyle/>
        <a:p>
          <a:r>
            <a:rPr lang="es-GT" dirty="0"/>
            <a:t>a.2) Amonestación por escrito; y, </a:t>
          </a:r>
        </a:p>
      </dgm:t>
    </dgm:pt>
    <dgm:pt modelId="{4914366D-B6AF-4FB7-B7DD-C5F182CF5C78}" type="parTrans" cxnId="{992F7790-83EA-4931-BE33-A2BDF7F0B873}">
      <dgm:prSet/>
      <dgm:spPr/>
      <dgm:t>
        <a:bodyPr/>
        <a:lstStyle/>
        <a:p>
          <a:endParaRPr lang="es-GT"/>
        </a:p>
      </dgm:t>
    </dgm:pt>
    <dgm:pt modelId="{1065B26B-EC95-4FFB-A76C-637DA0AB147A}" type="sibTrans" cxnId="{992F7790-83EA-4931-BE33-A2BDF7F0B873}">
      <dgm:prSet/>
      <dgm:spPr/>
      <dgm:t>
        <a:bodyPr/>
        <a:lstStyle/>
        <a:p>
          <a:endParaRPr lang="es-GT"/>
        </a:p>
      </dgm:t>
    </dgm:pt>
    <dgm:pt modelId="{31E822D4-4AB9-4447-BC33-8C34C3BB25DD}">
      <dgm:prSet phldrT="[Texto]"/>
      <dgm:spPr/>
      <dgm:t>
        <a:bodyPr/>
        <a:lstStyle/>
        <a:p>
          <a:r>
            <a:rPr lang="es-GT" dirty="0"/>
            <a:t>a.3) Cancelación definitiva de su autorización y registro. </a:t>
          </a:r>
        </a:p>
      </dgm:t>
    </dgm:pt>
    <dgm:pt modelId="{0922C450-11AA-4218-8875-7499546394DC}" type="parTrans" cxnId="{DCC4885B-8239-48DC-8392-A4E88F7F92EC}">
      <dgm:prSet/>
      <dgm:spPr/>
      <dgm:t>
        <a:bodyPr/>
        <a:lstStyle/>
        <a:p>
          <a:endParaRPr lang="es-GT"/>
        </a:p>
      </dgm:t>
    </dgm:pt>
    <dgm:pt modelId="{622B3A6F-17ED-4AFD-9CAD-EB8816FAEE72}" type="sibTrans" cxnId="{DCC4885B-8239-48DC-8392-A4E88F7F92EC}">
      <dgm:prSet/>
      <dgm:spPr/>
      <dgm:t>
        <a:bodyPr/>
        <a:lstStyle/>
        <a:p>
          <a:endParaRPr lang="es-GT"/>
        </a:p>
      </dgm:t>
    </dgm:pt>
    <dgm:pt modelId="{2D3580FB-530B-4E67-8E70-0A9A278697B3}">
      <dgm:prSet phldrT="[Texto]"/>
      <dgm:spPr/>
      <dgm:t>
        <a:bodyPr/>
        <a:lstStyle/>
        <a:p>
          <a:r>
            <a:rPr lang="es-GT" dirty="0"/>
            <a:t>En caso de presumirse la comisión de un delito por parte de los hogares de protección y abrigo u organismos extranjeros acreditados, se presentará la denuncia correspondiente ante el Ministerio Público.</a:t>
          </a:r>
        </a:p>
      </dgm:t>
    </dgm:pt>
    <dgm:pt modelId="{1E844680-0A13-47D6-B1F7-6FA748F94755}" type="parTrans" cxnId="{2F688230-F9F8-4912-BE81-3A24EBD20F22}">
      <dgm:prSet/>
      <dgm:spPr/>
      <dgm:t>
        <a:bodyPr/>
        <a:lstStyle/>
        <a:p>
          <a:endParaRPr lang="es-GT"/>
        </a:p>
      </dgm:t>
    </dgm:pt>
    <dgm:pt modelId="{0229170B-F35C-4CC2-B7DC-FC19C608F20C}" type="sibTrans" cxnId="{2F688230-F9F8-4912-BE81-3A24EBD20F22}">
      <dgm:prSet/>
      <dgm:spPr/>
      <dgm:t>
        <a:bodyPr/>
        <a:lstStyle/>
        <a:p>
          <a:endParaRPr lang="es-GT"/>
        </a:p>
      </dgm:t>
    </dgm:pt>
    <dgm:pt modelId="{CBF60A78-58A4-460B-8800-E26AAF810464}" type="pres">
      <dgm:prSet presAssocID="{F75DC88E-00A1-4A3C-84E6-1F90926B4238}" presName="vert0" presStyleCnt="0">
        <dgm:presLayoutVars>
          <dgm:dir/>
          <dgm:animOne val="branch"/>
          <dgm:animLvl val="lvl"/>
        </dgm:presLayoutVars>
      </dgm:prSet>
      <dgm:spPr/>
    </dgm:pt>
    <dgm:pt modelId="{0E674C14-0AF7-4A6A-84F7-8393F008D2CB}" type="pres">
      <dgm:prSet presAssocID="{8C4047D5-D013-435E-AF4A-2EBBFF9EA88E}" presName="thickLine" presStyleLbl="alignNode1" presStyleIdx="0" presStyleCnt="1"/>
      <dgm:spPr/>
    </dgm:pt>
    <dgm:pt modelId="{F0A0CA0D-8511-4E9D-B18D-E7239882FFE0}" type="pres">
      <dgm:prSet presAssocID="{8C4047D5-D013-435E-AF4A-2EBBFF9EA88E}" presName="horz1" presStyleCnt="0"/>
      <dgm:spPr/>
    </dgm:pt>
    <dgm:pt modelId="{93246C91-CC9C-4B7A-8BAF-7896966857E4}" type="pres">
      <dgm:prSet presAssocID="{8C4047D5-D013-435E-AF4A-2EBBFF9EA88E}" presName="tx1" presStyleLbl="revTx" presStyleIdx="0" presStyleCnt="5" custLinFactNeighborY="-6700"/>
      <dgm:spPr/>
    </dgm:pt>
    <dgm:pt modelId="{7C3292C9-A381-45AB-8B05-B17B3A77FAC8}" type="pres">
      <dgm:prSet presAssocID="{8C4047D5-D013-435E-AF4A-2EBBFF9EA88E}" presName="vert1" presStyleCnt="0"/>
      <dgm:spPr/>
    </dgm:pt>
    <dgm:pt modelId="{C9C47CEA-E217-4DEB-8B6A-27B97044EEE7}" type="pres">
      <dgm:prSet presAssocID="{3AC971A6-7CD3-45B1-9410-03685AF988CE}" presName="vertSpace2a" presStyleCnt="0"/>
      <dgm:spPr/>
    </dgm:pt>
    <dgm:pt modelId="{24E79EF0-8348-4826-91DD-3BA02DC767D2}" type="pres">
      <dgm:prSet presAssocID="{3AC971A6-7CD3-45B1-9410-03685AF988CE}" presName="horz2" presStyleCnt="0"/>
      <dgm:spPr/>
    </dgm:pt>
    <dgm:pt modelId="{7B95CAB4-E266-4B93-B6CF-FE19E04909A4}" type="pres">
      <dgm:prSet presAssocID="{3AC971A6-7CD3-45B1-9410-03685AF988CE}" presName="horzSpace2" presStyleCnt="0"/>
      <dgm:spPr/>
    </dgm:pt>
    <dgm:pt modelId="{FA9F9D58-386D-4172-954D-982C41E73034}" type="pres">
      <dgm:prSet presAssocID="{3AC971A6-7CD3-45B1-9410-03685AF988CE}" presName="tx2" presStyleLbl="revTx" presStyleIdx="1" presStyleCnt="5"/>
      <dgm:spPr/>
    </dgm:pt>
    <dgm:pt modelId="{626DC6B8-BB54-41E0-A5C3-24D8660AEF0F}" type="pres">
      <dgm:prSet presAssocID="{3AC971A6-7CD3-45B1-9410-03685AF988CE}" presName="vert2" presStyleCnt="0"/>
      <dgm:spPr/>
    </dgm:pt>
    <dgm:pt modelId="{80E86215-54A6-4696-B5EA-DAFCE1097BF5}" type="pres">
      <dgm:prSet presAssocID="{3AC971A6-7CD3-45B1-9410-03685AF988CE}" presName="thinLine2b" presStyleLbl="callout" presStyleIdx="0" presStyleCnt="4"/>
      <dgm:spPr/>
    </dgm:pt>
    <dgm:pt modelId="{986F58D7-98D7-4041-8AE8-E05C592DF77B}" type="pres">
      <dgm:prSet presAssocID="{3AC971A6-7CD3-45B1-9410-03685AF988CE}" presName="vertSpace2b" presStyleCnt="0"/>
      <dgm:spPr/>
    </dgm:pt>
    <dgm:pt modelId="{42B1EF0A-EABA-4D99-B744-26A210AA4526}" type="pres">
      <dgm:prSet presAssocID="{ECA5D279-5919-4A09-9A3C-44F2E017B9AE}" presName="horz2" presStyleCnt="0"/>
      <dgm:spPr/>
    </dgm:pt>
    <dgm:pt modelId="{079ECD83-461F-4DE3-ABC6-56EBC8F4AC22}" type="pres">
      <dgm:prSet presAssocID="{ECA5D279-5919-4A09-9A3C-44F2E017B9AE}" presName="horzSpace2" presStyleCnt="0"/>
      <dgm:spPr/>
    </dgm:pt>
    <dgm:pt modelId="{16E200F3-9E8B-411B-A392-08E07C115932}" type="pres">
      <dgm:prSet presAssocID="{ECA5D279-5919-4A09-9A3C-44F2E017B9AE}" presName="tx2" presStyleLbl="revTx" presStyleIdx="2" presStyleCnt="5"/>
      <dgm:spPr/>
    </dgm:pt>
    <dgm:pt modelId="{161C3739-BF43-46F3-92D4-D0E7B86EBA5B}" type="pres">
      <dgm:prSet presAssocID="{ECA5D279-5919-4A09-9A3C-44F2E017B9AE}" presName="vert2" presStyleCnt="0"/>
      <dgm:spPr/>
    </dgm:pt>
    <dgm:pt modelId="{97740EB1-6860-447A-A45F-8A495539CCDC}" type="pres">
      <dgm:prSet presAssocID="{ECA5D279-5919-4A09-9A3C-44F2E017B9AE}" presName="thinLine2b" presStyleLbl="callout" presStyleIdx="1" presStyleCnt="4"/>
      <dgm:spPr/>
    </dgm:pt>
    <dgm:pt modelId="{446C5233-4F21-4DC9-A39F-2C31A4C677CC}" type="pres">
      <dgm:prSet presAssocID="{ECA5D279-5919-4A09-9A3C-44F2E017B9AE}" presName="vertSpace2b" presStyleCnt="0"/>
      <dgm:spPr/>
    </dgm:pt>
    <dgm:pt modelId="{4A647552-A80F-4269-84A0-5B389282EE3E}" type="pres">
      <dgm:prSet presAssocID="{31E822D4-4AB9-4447-BC33-8C34C3BB25DD}" presName="horz2" presStyleCnt="0"/>
      <dgm:spPr/>
    </dgm:pt>
    <dgm:pt modelId="{DDA0DAFB-A8A8-47FD-B946-3A4337B2BEAD}" type="pres">
      <dgm:prSet presAssocID="{31E822D4-4AB9-4447-BC33-8C34C3BB25DD}" presName="horzSpace2" presStyleCnt="0"/>
      <dgm:spPr/>
    </dgm:pt>
    <dgm:pt modelId="{1C0772FF-3655-4746-BB30-688D6F7510C1}" type="pres">
      <dgm:prSet presAssocID="{31E822D4-4AB9-4447-BC33-8C34C3BB25DD}" presName="tx2" presStyleLbl="revTx" presStyleIdx="3" presStyleCnt="5"/>
      <dgm:spPr/>
    </dgm:pt>
    <dgm:pt modelId="{28DA841D-C61B-46B3-8A6F-3138EC200AF3}" type="pres">
      <dgm:prSet presAssocID="{31E822D4-4AB9-4447-BC33-8C34C3BB25DD}" presName="vert2" presStyleCnt="0"/>
      <dgm:spPr/>
    </dgm:pt>
    <dgm:pt modelId="{40EB695E-E281-44D4-8746-1D6C8F5A39FA}" type="pres">
      <dgm:prSet presAssocID="{31E822D4-4AB9-4447-BC33-8C34C3BB25DD}" presName="thinLine2b" presStyleLbl="callout" presStyleIdx="2" presStyleCnt="4"/>
      <dgm:spPr/>
    </dgm:pt>
    <dgm:pt modelId="{976DC13B-4FFE-4014-A23B-414DCD653660}" type="pres">
      <dgm:prSet presAssocID="{31E822D4-4AB9-4447-BC33-8C34C3BB25DD}" presName="vertSpace2b" presStyleCnt="0"/>
      <dgm:spPr/>
    </dgm:pt>
    <dgm:pt modelId="{29AE3093-74DC-41DF-9D3A-A45BC49379AC}" type="pres">
      <dgm:prSet presAssocID="{2D3580FB-530B-4E67-8E70-0A9A278697B3}" presName="horz2" presStyleCnt="0"/>
      <dgm:spPr/>
    </dgm:pt>
    <dgm:pt modelId="{48C1BE0D-CDB1-4B9E-93D6-EE4E1FD191BA}" type="pres">
      <dgm:prSet presAssocID="{2D3580FB-530B-4E67-8E70-0A9A278697B3}" presName="horzSpace2" presStyleCnt="0"/>
      <dgm:spPr/>
    </dgm:pt>
    <dgm:pt modelId="{F216D991-387B-4537-BD62-4A9E8EE2218E}" type="pres">
      <dgm:prSet presAssocID="{2D3580FB-530B-4E67-8E70-0A9A278697B3}" presName="tx2" presStyleLbl="revTx" presStyleIdx="4" presStyleCnt="5"/>
      <dgm:spPr/>
    </dgm:pt>
    <dgm:pt modelId="{7B772C02-A57D-4A62-8244-6370FB1FBF4A}" type="pres">
      <dgm:prSet presAssocID="{2D3580FB-530B-4E67-8E70-0A9A278697B3}" presName="vert2" presStyleCnt="0"/>
      <dgm:spPr/>
    </dgm:pt>
    <dgm:pt modelId="{B59BE066-1AF6-462E-9EFF-4B9138CE3363}" type="pres">
      <dgm:prSet presAssocID="{2D3580FB-530B-4E67-8E70-0A9A278697B3}" presName="thinLine2b" presStyleLbl="callout" presStyleIdx="3" presStyleCnt="4"/>
      <dgm:spPr/>
    </dgm:pt>
    <dgm:pt modelId="{E89615CB-C611-4828-9ACD-E19E953BB5C3}" type="pres">
      <dgm:prSet presAssocID="{2D3580FB-530B-4E67-8E70-0A9A278697B3}" presName="vertSpace2b" presStyleCnt="0"/>
      <dgm:spPr/>
    </dgm:pt>
  </dgm:ptLst>
  <dgm:cxnLst>
    <dgm:cxn modelId="{50E5B820-AC11-44A2-9BF3-BB3A834193BB}" type="presOf" srcId="{2D3580FB-530B-4E67-8E70-0A9A278697B3}" destId="{F216D991-387B-4537-BD62-4A9E8EE2218E}" srcOrd="0" destOrd="0" presId="urn:microsoft.com/office/officeart/2008/layout/LinedList"/>
    <dgm:cxn modelId="{2F688230-F9F8-4912-BE81-3A24EBD20F22}" srcId="{8C4047D5-D013-435E-AF4A-2EBBFF9EA88E}" destId="{2D3580FB-530B-4E67-8E70-0A9A278697B3}" srcOrd="3" destOrd="0" parTransId="{1E844680-0A13-47D6-B1F7-6FA748F94755}" sibTransId="{0229170B-F35C-4CC2-B7DC-FC19C608F20C}"/>
    <dgm:cxn modelId="{E3770B38-F016-4294-ACA4-F70E5AE960E3}" type="presOf" srcId="{3AC971A6-7CD3-45B1-9410-03685AF988CE}" destId="{FA9F9D58-386D-4172-954D-982C41E73034}" srcOrd="0" destOrd="0" presId="urn:microsoft.com/office/officeart/2008/layout/LinedList"/>
    <dgm:cxn modelId="{DCC4885B-8239-48DC-8392-A4E88F7F92EC}" srcId="{8C4047D5-D013-435E-AF4A-2EBBFF9EA88E}" destId="{31E822D4-4AB9-4447-BC33-8C34C3BB25DD}" srcOrd="2" destOrd="0" parTransId="{0922C450-11AA-4218-8875-7499546394DC}" sibTransId="{622B3A6F-17ED-4AFD-9CAD-EB8816FAEE72}"/>
    <dgm:cxn modelId="{08898D4B-E5E2-4730-8C1C-7241FBFBC9DF}" type="presOf" srcId="{8C4047D5-D013-435E-AF4A-2EBBFF9EA88E}" destId="{93246C91-CC9C-4B7A-8BAF-7896966857E4}" srcOrd="0" destOrd="0" presId="urn:microsoft.com/office/officeart/2008/layout/LinedList"/>
    <dgm:cxn modelId="{5F006F4C-2DA2-4607-97C2-0BDAFBE6FBF7}" type="presOf" srcId="{F75DC88E-00A1-4A3C-84E6-1F90926B4238}" destId="{CBF60A78-58A4-460B-8800-E26AAF810464}" srcOrd="0" destOrd="0" presId="urn:microsoft.com/office/officeart/2008/layout/LinedList"/>
    <dgm:cxn modelId="{F03B8676-1CCD-4B29-9140-CB8097FFAB1C}" srcId="{8C4047D5-D013-435E-AF4A-2EBBFF9EA88E}" destId="{3AC971A6-7CD3-45B1-9410-03685AF988CE}" srcOrd="0" destOrd="0" parTransId="{502860CE-4A74-4FAF-8897-E595C53683D8}" sibTransId="{C049B68F-C4B2-4611-965F-70058BD03850}"/>
    <dgm:cxn modelId="{992F7790-83EA-4931-BE33-A2BDF7F0B873}" srcId="{8C4047D5-D013-435E-AF4A-2EBBFF9EA88E}" destId="{ECA5D279-5919-4A09-9A3C-44F2E017B9AE}" srcOrd="1" destOrd="0" parTransId="{4914366D-B6AF-4FB7-B7DD-C5F182CF5C78}" sibTransId="{1065B26B-EC95-4FFB-A76C-637DA0AB147A}"/>
    <dgm:cxn modelId="{C3209090-76F6-4E41-91B2-CB791C544707}" srcId="{F75DC88E-00A1-4A3C-84E6-1F90926B4238}" destId="{8C4047D5-D013-435E-AF4A-2EBBFF9EA88E}" srcOrd="0" destOrd="0" parTransId="{0134D9FB-60EB-40E9-893A-8A160208081E}" sibTransId="{F62E5162-E6B4-4F28-B102-603231847743}"/>
    <dgm:cxn modelId="{2310DCE1-DAB1-4386-BEB8-63ED8063A986}" type="presOf" srcId="{ECA5D279-5919-4A09-9A3C-44F2E017B9AE}" destId="{16E200F3-9E8B-411B-A392-08E07C115932}" srcOrd="0" destOrd="0" presId="urn:microsoft.com/office/officeart/2008/layout/LinedList"/>
    <dgm:cxn modelId="{8225EDE4-269F-4277-86F2-7E79D7DA9097}" type="presOf" srcId="{31E822D4-4AB9-4447-BC33-8C34C3BB25DD}" destId="{1C0772FF-3655-4746-BB30-688D6F7510C1}" srcOrd="0" destOrd="0" presId="urn:microsoft.com/office/officeart/2008/layout/LinedList"/>
    <dgm:cxn modelId="{D18A2902-85E0-4571-88D4-B2BCA82AA3F5}" type="presParOf" srcId="{CBF60A78-58A4-460B-8800-E26AAF810464}" destId="{0E674C14-0AF7-4A6A-84F7-8393F008D2CB}" srcOrd="0" destOrd="0" presId="urn:microsoft.com/office/officeart/2008/layout/LinedList"/>
    <dgm:cxn modelId="{445741A9-F982-4E0E-8DBD-D3FF4E014FC8}" type="presParOf" srcId="{CBF60A78-58A4-460B-8800-E26AAF810464}" destId="{F0A0CA0D-8511-4E9D-B18D-E7239882FFE0}" srcOrd="1" destOrd="0" presId="urn:microsoft.com/office/officeart/2008/layout/LinedList"/>
    <dgm:cxn modelId="{6285AC64-D8F3-4904-B806-4C20BC12D54B}" type="presParOf" srcId="{F0A0CA0D-8511-4E9D-B18D-E7239882FFE0}" destId="{93246C91-CC9C-4B7A-8BAF-7896966857E4}" srcOrd="0" destOrd="0" presId="urn:microsoft.com/office/officeart/2008/layout/LinedList"/>
    <dgm:cxn modelId="{EBC6A4C7-3FE8-42AD-BD8E-B0CFC6BC81D7}" type="presParOf" srcId="{F0A0CA0D-8511-4E9D-B18D-E7239882FFE0}" destId="{7C3292C9-A381-45AB-8B05-B17B3A77FAC8}" srcOrd="1" destOrd="0" presId="urn:microsoft.com/office/officeart/2008/layout/LinedList"/>
    <dgm:cxn modelId="{71C6F4D5-A17B-48D4-870F-25AE0C7F04B8}" type="presParOf" srcId="{7C3292C9-A381-45AB-8B05-B17B3A77FAC8}" destId="{C9C47CEA-E217-4DEB-8B6A-27B97044EEE7}" srcOrd="0" destOrd="0" presId="urn:microsoft.com/office/officeart/2008/layout/LinedList"/>
    <dgm:cxn modelId="{C93E0872-B094-4B3C-8281-CBA5758BC895}" type="presParOf" srcId="{7C3292C9-A381-45AB-8B05-B17B3A77FAC8}" destId="{24E79EF0-8348-4826-91DD-3BA02DC767D2}" srcOrd="1" destOrd="0" presId="urn:microsoft.com/office/officeart/2008/layout/LinedList"/>
    <dgm:cxn modelId="{5279DCDB-4F1B-4E9E-8D4B-E815007EBE8E}" type="presParOf" srcId="{24E79EF0-8348-4826-91DD-3BA02DC767D2}" destId="{7B95CAB4-E266-4B93-B6CF-FE19E04909A4}" srcOrd="0" destOrd="0" presId="urn:microsoft.com/office/officeart/2008/layout/LinedList"/>
    <dgm:cxn modelId="{A894BB2A-CCD9-4BFE-B62A-52F9CA9B2FC1}" type="presParOf" srcId="{24E79EF0-8348-4826-91DD-3BA02DC767D2}" destId="{FA9F9D58-386D-4172-954D-982C41E73034}" srcOrd="1" destOrd="0" presId="urn:microsoft.com/office/officeart/2008/layout/LinedList"/>
    <dgm:cxn modelId="{399E436D-61BF-4B15-8DC2-3847A7C61819}" type="presParOf" srcId="{24E79EF0-8348-4826-91DD-3BA02DC767D2}" destId="{626DC6B8-BB54-41E0-A5C3-24D8660AEF0F}" srcOrd="2" destOrd="0" presId="urn:microsoft.com/office/officeart/2008/layout/LinedList"/>
    <dgm:cxn modelId="{6538A181-4C9E-42F3-A525-CC93F44551F5}" type="presParOf" srcId="{7C3292C9-A381-45AB-8B05-B17B3A77FAC8}" destId="{80E86215-54A6-4696-B5EA-DAFCE1097BF5}" srcOrd="2" destOrd="0" presId="urn:microsoft.com/office/officeart/2008/layout/LinedList"/>
    <dgm:cxn modelId="{1628B357-FF0C-4FC5-95D8-BD3BBE9C6907}" type="presParOf" srcId="{7C3292C9-A381-45AB-8B05-B17B3A77FAC8}" destId="{986F58D7-98D7-4041-8AE8-E05C592DF77B}" srcOrd="3" destOrd="0" presId="urn:microsoft.com/office/officeart/2008/layout/LinedList"/>
    <dgm:cxn modelId="{C60643F8-FEDC-404E-8E26-59802079ED39}" type="presParOf" srcId="{7C3292C9-A381-45AB-8B05-B17B3A77FAC8}" destId="{42B1EF0A-EABA-4D99-B744-26A210AA4526}" srcOrd="4" destOrd="0" presId="urn:microsoft.com/office/officeart/2008/layout/LinedList"/>
    <dgm:cxn modelId="{2FD372DB-02E2-406B-A0BB-7512FB737A99}" type="presParOf" srcId="{42B1EF0A-EABA-4D99-B744-26A210AA4526}" destId="{079ECD83-461F-4DE3-ABC6-56EBC8F4AC22}" srcOrd="0" destOrd="0" presId="urn:microsoft.com/office/officeart/2008/layout/LinedList"/>
    <dgm:cxn modelId="{0858A491-D20B-4EFA-963A-29BD1ECE059C}" type="presParOf" srcId="{42B1EF0A-EABA-4D99-B744-26A210AA4526}" destId="{16E200F3-9E8B-411B-A392-08E07C115932}" srcOrd="1" destOrd="0" presId="urn:microsoft.com/office/officeart/2008/layout/LinedList"/>
    <dgm:cxn modelId="{BEE525C3-D3EE-41C8-A4AB-CF47FBF5352D}" type="presParOf" srcId="{42B1EF0A-EABA-4D99-B744-26A210AA4526}" destId="{161C3739-BF43-46F3-92D4-D0E7B86EBA5B}" srcOrd="2" destOrd="0" presId="urn:microsoft.com/office/officeart/2008/layout/LinedList"/>
    <dgm:cxn modelId="{68A516AF-AFCC-479B-BE8E-7C9ACDF4C65C}" type="presParOf" srcId="{7C3292C9-A381-45AB-8B05-B17B3A77FAC8}" destId="{97740EB1-6860-447A-A45F-8A495539CCDC}" srcOrd="5" destOrd="0" presId="urn:microsoft.com/office/officeart/2008/layout/LinedList"/>
    <dgm:cxn modelId="{196BE2EF-7A7E-4C93-B2FB-367424EDF65E}" type="presParOf" srcId="{7C3292C9-A381-45AB-8B05-B17B3A77FAC8}" destId="{446C5233-4F21-4DC9-A39F-2C31A4C677CC}" srcOrd="6" destOrd="0" presId="urn:microsoft.com/office/officeart/2008/layout/LinedList"/>
    <dgm:cxn modelId="{0DC239EB-9DE1-41A2-B306-CAF1AD12A85E}" type="presParOf" srcId="{7C3292C9-A381-45AB-8B05-B17B3A77FAC8}" destId="{4A647552-A80F-4269-84A0-5B389282EE3E}" srcOrd="7" destOrd="0" presId="urn:microsoft.com/office/officeart/2008/layout/LinedList"/>
    <dgm:cxn modelId="{2623EC6E-F469-46FC-8901-7DD93697A141}" type="presParOf" srcId="{4A647552-A80F-4269-84A0-5B389282EE3E}" destId="{DDA0DAFB-A8A8-47FD-B946-3A4337B2BEAD}" srcOrd="0" destOrd="0" presId="urn:microsoft.com/office/officeart/2008/layout/LinedList"/>
    <dgm:cxn modelId="{20231DB8-E041-4393-B47E-C3C0698D8204}" type="presParOf" srcId="{4A647552-A80F-4269-84A0-5B389282EE3E}" destId="{1C0772FF-3655-4746-BB30-688D6F7510C1}" srcOrd="1" destOrd="0" presId="urn:microsoft.com/office/officeart/2008/layout/LinedList"/>
    <dgm:cxn modelId="{E930C3E6-4E41-45DB-8155-5F4F2560F49F}" type="presParOf" srcId="{4A647552-A80F-4269-84A0-5B389282EE3E}" destId="{28DA841D-C61B-46B3-8A6F-3138EC200AF3}" srcOrd="2" destOrd="0" presId="urn:microsoft.com/office/officeart/2008/layout/LinedList"/>
    <dgm:cxn modelId="{986E53C4-5AD5-4DEC-815F-9E32502378C4}" type="presParOf" srcId="{7C3292C9-A381-45AB-8B05-B17B3A77FAC8}" destId="{40EB695E-E281-44D4-8746-1D6C8F5A39FA}" srcOrd="8" destOrd="0" presId="urn:microsoft.com/office/officeart/2008/layout/LinedList"/>
    <dgm:cxn modelId="{D03E63DE-B19C-447D-BDC6-C202EAD9A64D}" type="presParOf" srcId="{7C3292C9-A381-45AB-8B05-B17B3A77FAC8}" destId="{976DC13B-4FFE-4014-A23B-414DCD653660}" srcOrd="9" destOrd="0" presId="urn:microsoft.com/office/officeart/2008/layout/LinedList"/>
    <dgm:cxn modelId="{15979092-3F22-45E9-9780-56032D4CA767}" type="presParOf" srcId="{7C3292C9-A381-45AB-8B05-B17B3A77FAC8}" destId="{29AE3093-74DC-41DF-9D3A-A45BC49379AC}" srcOrd="10" destOrd="0" presId="urn:microsoft.com/office/officeart/2008/layout/LinedList"/>
    <dgm:cxn modelId="{9798B689-9E6A-4DE9-8FFE-D504B6F98349}" type="presParOf" srcId="{29AE3093-74DC-41DF-9D3A-A45BC49379AC}" destId="{48C1BE0D-CDB1-4B9E-93D6-EE4E1FD191BA}" srcOrd="0" destOrd="0" presId="urn:microsoft.com/office/officeart/2008/layout/LinedList"/>
    <dgm:cxn modelId="{326C2EAA-664C-46C9-9C53-B81DC8F2830B}" type="presParOf" srcId="{29AE3093-74DC-41DF-9D3A-A45BC49379AC}" destId="{F216D991-387B-4537-BD62-4A9E8EE2218E}" srcOrd="1" destOrd="0" presId="urn:microsoft.com/office/officeart/2008/layout/LinedList"/>
    <dgm:cxn modelId="{62CB10B8-8C0B-47C8-8C30-608D161CE48D}" type="presParOf" srcId="{29AE3093-74DC-41DF-9D3A-A45BC49379AC}" destId="{7B772C02-A57D-4A62-8244-6370FB1FBF4A}" srcOrd="2" destOrd="0" presId="urn:microsoft.com/office/officeart/2008/layout/LinedList"/>
    <dgm:cxn modelId="{3621F032-2E97-4352-AC3C-E890C872891C}" type="presParOf" srcId="{7C3292C9-A381-45AB-8B05-B17B3A77FAC8}" destId="{B59BE066-1AF6-462E-9EFF-4B9138CE3363}" srcOrd="11" destOrd="0" presId="urn:microsoft.com/office/officeart/2008/layout/LinedList"/>
    <dgm:cxn modelId="{13D95639-8910-49C9-A84A-80C89D15171A}" type="presParOf" srcId="{7C3292C9-A381-45AB-8B05-B17B3A77FAC8}" destId="{E89615CB-C611-4828-9ACD-E19E953BB5C3}"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877B5C-A05F-475E-AD2A-0C1E3D1D3251}" type="doc">
      <dgm:prSet loTypeId="urn:microsoft.com/office/officeart/2005/8/layout/cycle5" loCatId="cycle" qsTypeId="urn:microsoft.com/office/officeart/2005/8/quickstyle/simple1" qsCatId="simple" csTypeId="urn:microsoft.com/office/officeart/2005/8/colors/accent4_2" csCatId="accent4" phldr="1"/>
      <dgm:spPr/>
      <dgm:t>
        <a:bodyPr/>
        <a:lstStyle/>
        <a:p>
          <a:endParaRPr lang="es-GT"/>
        </a:p>
      </dgm:t>
    </dgm:pt>
    <dgm:pt modelId="{07A38BBF-66CE-47F4-8016-7D45CB913F47}">
      <dgm:prSet phldrT="[Texto]"/>
      <dgm:spPr/>
      <dgm:t>
        <a:bodyPr/>
        <a:lstStyle/>
        <a:p>
          <a:r>
            <a:rPr lang="es-GT" b="1" dirty="0">
              <a:solidFill>
                <a:schemeClr val="tx1"/>
              </a:solidFill>
            </a:rPr>
            <a:t>Equipo multidisciplinario </a:t>
          </a:r>
        </a:p>
      </dgm:t>
    </dgm:pt>
    <dgm:pt modelId="{35C48623-2C0A-4F82-AD67-F94BF1CAB3D6}" type="parTrans" cxnId="{0A99E45A-BAB3-4EE2-9A14-AE1278F8E938}">
      <dgm:prSet/>
      <dgm:spPr/>
      <dgm:t>
        <a:bodyPr/>
        <a:lstStyle/>
        <a:p>
          <a:endParaRPr lang="es-GT">
            <a:solidFill>
              <a:schemeClr val="tx1"/>
            </a:solidFill>
          </a:endParaRPr>
        </a:p>
      </dgm:t>
    </dgm:pt>
    <dgm:pt modelId="{10B55BAA-BE8D-43AF-A8AA-EFBCE19EB208}" type="sibTrans" cxnId="{0A99E45A-BAB3-4EE2-9A14-AE1278F8E938}">
      <dgm:prSet/>
      <dgm:spPr/>
      <dgm:t>
        <a:bodyPr/>
        <a:lstStyle/>
        <a:p>
          <a:endParaRPr lang="es-GT">
            <a:solidFill>
              <a:schemeClr val="tx1"/>
            </a:solidFill>
          </a:endParaRPr>
        </a:p>
      </dgm:t>
    </dgm:pt>
    <dgm:pt modelId="{1C4B285B-EA66-43DD-8CBF-A6B14FB26986}">
      <dgm:prSet phldrT="[Texto]"/>
      <dgm:spPr/>
      <dgm:t>
        <a:bodyPr/>
        <a:lstStyle/>
        <a:p>
          <a:r>
            <a:rPr lang="es-GT" b="1" dirty="0">
              <a:solidFill>
                <a:schemeClr val="tx1"/>
              </a:solidFill>
            </a:rPr>
            <a:t>Subcoordinador de EM</a:t>
          </a:r>
        </a:p>
      </dgm:t>
    </dgm:pt>
    <dgm:pt modelId="{FBFD9F6C-6A22-4B5C-B7DC-0F6919D24323}" type="parTrans" cxnId="{442766CD-1D54-41BA-A031-A5C473A69F87}">
      <dgm:prSet/>
      <dgm:spPr/>
      <dgm:t>
        <a:bodyPr/>
        <a:lstStyle/>
        <a:p>
          <a:endParaRPr lang="es-GT">
            <a:solidFill>
              <a:schemeClr val="tx1"/>
            </a:solidFill>
          </a:endParaRPr>
        </a:p>
      </dgm:t>
    </dgm:pt>
    <dgm:pt modelId="{4A57566D-8E39-405A-B1AC-5B8E750BC125}" type="sibTrans" cxnId="{442766CD-1D54-41BA-A031-A5C473A69F87}">
      <dgm:prSet/>
      <dgm:spPr/>
      <dgm:t>
        <a:bodyPr/>
        <a:lstStyle/>
        <a:p>
          <a:endParaRPr lang="es-GT">
            <a:solidFill>
              <a:schemeClr val="tx1"/>
            </a:solidFill>
          </a:endParaRPr>
        </a:p>
      </dgm:t>
    </dgm:pt>
    <dgm:pt modelId="{8C8A36F9-C37B-4F44-8155-91C50213EEBE}">
      <dgm:prSet phldrT="[Texto]"/>
      <dgm:spPr/>
      <dgm:t>
        <a:bodyPr/>
        <a:lstStyle/>
        <a:p>
          <a:r>
            <a:rPr lang="es-GT" b="1" dirty="0">
              <a:solidFill>
                <a:schemeClr val="tx1"/>
              </a:solidFill>
            </a:rPr>
            <a:t>Abogados del CNA</a:t>
          </a:r>
        </a:p>
      </dgm:t>
    </dgm:pt>
    <dgm:pt modelId="{96F1A35A-93FD-48B1-8480-B532267B9C5C}" type="parTrans" cxnId="{1C9B6B8A-8F6A-4EA7-A3B8-ACDAB6935A62}">
      <dgm:prSet/>
      <dgm:spPr/>
      <dgm:t>
        <a:bodyPr/>
        <a:lstStyle/>
        <a:p>
          <a:endParaRPr lang="es-GT">
            <a:solidFill>
              <a:schemeClr val="tx1"/>
            </a:solidFill>
          </a:endParaRPr>
        </a:p>
      </dgm:t>
    </dgm:pt>
    <dgm:pt modelId="{FE300318-814A-4C9C-91BF-C8407ECFAD62}" type="sibTrans" cxnId="{1C9B6B8A-8F6A-4EA7-A3B8-ACDAB6935A62}">
      <dgm:prSet/>
      <dgm:spPr/>
      <dgm:t>
        <a:bodyPr/>
        <a:lstStyle/>
        <a:p>
          <a:endParaRPr lang="es-GT">
            <a:solidFill>
              <a:schemeClr val="tx1"/>
            </a:solidFill>
          </a:endParaRPr>
        </a:p>
      </dgm:t>
    </dgm:pt>
    <dgm:pt modelId="{709CDAAA-710A-48ED-840E-BC6890C8815D}">
      <dgm:prSet phldrT="[Texto]"/>
      <dgm:spPr/>
      <dgm:t>
        <a:bodyPr/>
        <a:lstStyle/>
        <a:p>
          <a:r>
            <a:rPr lang="es-GT" b="1" dirty="0">
              <a:solidFill>
                <a:schemeClr val="tx1"/>
              </a:solidFill>
            </a:rPr>
            <a:t>Coordinación del EM</a:t>
          </a:r>
        </a:p>
      </dgm:t>
    </dgm:pt>
    <dgm:pt modelId="{A084775D-80F1-42EB-BAE7-679C60C02E30}" type="parTrans" cxnId="{BB4262DF-622F-44FD-AAE3-4699306CF8B1}">
      <dgm:prSet/>
      <dgm:spPr/>
      <dgm:t>
        <a:bodyPr/>
        <a:lstStyle/>
        <a:p>
          <a:endParaRPr lang="es-GT">
            <a:solidFill>
              <a:schemeClr val="tx1"/>
            </a:solidFill>
          </a:endParaRPr>
        </a:p>
      </dgm:t>
    </dgm:pt>
    <dgm:pt modelId="{DF73FCB8-0C3F-4850-BEF5-C69D234A2D93}" type="sibTrans" cxnId="{BB4262DF-622F-44FD-AAE3-4699306CF8B1}">
      <dgm:prSet/>
      <dgm:spPr/>
      <dgm:t>
        <a:bodyPr/>
        <a:lstStyle/>
        <a:p>
          <a:endParaRPr lang="es-GT">
            <a:solidFill>
              <a:schemeClr val="tx1"/>
            </a:solidFill>
          </a:endParaRPr>
        </a:p>
      </dgm:t>
    </dgm:pt>
    <dgm:pt modelId="{34B3415D-F8A1-4DD0-8608-32E91D2C3007}">
      <dgm:prSet phldrT="[Texto]"/>
      <dgm:spPr/>
      <dgm:t>
        <a:bodyPr/>
        <a:lstStyle/>
        <a:p>
          <a:r>
            <a:rPr lang="es-GT" b="1" dirty="0">
              <a:solidFill>
                <a:schemeClr val="tx1"/>
              </a:solidFill>
            </a:rPr>
            <a:t>Dirección</a:t>
          </a:r>
        </a:p>
      </dgm:t>
    </dgm:pt>
    <dgm:pt modelId="{FA7B1933-5422-4D12-8EB4-519E8D212454}" type="parTrans" cxnId="{496F6BE0-C287-4B4A-8E35-75E1714ED7A8}">
      <dgm:prSet/>
      <dgm:spPr/>
      <dgm:t>
        <a:bodyPr/>
        <a:lstStyle/>
        <a:p>
          <a:endParaRPr lang="es-GT">
            <a:solidFill>
              <a:schemeClr val="tx1"/>
            </a:solidFill>
          </a:endParaRPr>
        </a:p>
      </dgm:t>
    </dgm:pt>
    <dgm:pt modelId="{EF6827E2-EB94-4842-A4F5-5FD41248937B}" type="sibTrans" cxnId="{496F6BE0-C287-4B4A-8E35-75E1714ED7A8}">
      <dgm:prSet/>
      <dgm:spPr/>
      <dgm:t>
        <a:bodyPr/>
        <a:lstStyle/>
        <a:p>
          <a:endParaRPr lang="es-GT">
            <a:solidFill>
              <a:schemeClr val="tx1"/>
            </a:solidFill>
          </a:endParaRPr>
        </a:p>
      </dgm:t>
    </dgm:pt>
    <dgm:pt modelId="{F0A19462-D9FF-48E8-9AA2-C0305259A570}" type="pres">
      <dgm:prSet presAssocID="{FD877B5C-A05F-475E-AD2A-0C1E3D1D3251}" presName="cycle" presStyleCnt="0">
        <dgm:presLayoutVars>
          <dgm:dir/>
          <dgm:resizeHandles val="exact"/>
        </dgm:presLayoutVars>
      </dgm:prSet>
      <dgm:spPr/>
    </dgm:pt>
    <dgm:pt modelId="{7C1C8AF6-6AA9-4373-9D01-DA29B8923790}" type="pres">
      <dgm:prSet presAssocID="{07A38BBF-66CE-47F4-8016-7D45CB913F47}" presName="node" presStyleLbl="node1" presStyleIdx="0" presStyleCnt="5">
        <dgm:presLayoutVars>
          <dgm:bulletEnabled val="1"/>
        </dgm:presLayoutVars>
      </dgm:prSet>
      <dgm:spPr/>
    </dgm:pt>
    <dgm:pt modelId="{F52CFA5E-3A62-4D37-BCC6-5B5C6719E13D}" type="pres">
      <dgm:prSet presAssocID="{07A38BBF-66CE-47F4-8016-7D45CB913F47}" presName="spNode" presStyleCnt="0"/>
      <dgm:spPr/>
    </dgm:pt>
    <dgm:pt modelId="{67AA5E4A-CD49-4EEF-A8F7-BE95C8884250}" type="pres">
      <dgm:prSet presAssocID="{10B55BAA-BE8D-43AF-A8AA-EFBCE19EB208}" presName="sibTrans" presStyleLbl="sibTrans1D1" presStyleIdx="0" presStyleCnt="5"/>
      <dgm:spPr/>
    </dgm:pt>
    <dgm:pt modelId="{295B2CA3-5927-4E14-9679-E69EAD9A5D3F}" type="pres">
      <dgm:prSet presAssocID="{1C4B285B-EA66-43DD-8CBF-A6B14FB26986}" presName="node" presStyleLbl="node1" presStyleIdx="1" presStyleCnt="5">
        <dgm:presLayoutVars>
          <dgm:bulletEnabled val="1"/>
        </dgm:presLayoutVars>
      </dgm:prSet>
      <dgm:spPr/>
    </dgm:pt>
    <dgm:pt modelId="{AA865595-F10B-4AB1-90F0-069CBB0293E4}" type="pres">
      <dgm:prSet presAssocID="{1C4B285B-EA66-43DD-8CBF-A6B14FB26986}" presName="spNode" presStyleCnt="0"/>
      <dgm:spPr/>
    </dgm:pt>
    <dgm:pt modelId="{B8A9FBCA-0E37-4A6B-955C-E88DB85FD007}" type="pres">
      <dgm:prSet presAssocID="{4A57566D-8E39-405A-B1AC-5B8E750BC125}" presName="sibTrans" presStyleLbl="sibTrans1D1" presStyleIdx="1" presStyleCnt="5"/>
      <dgm:spPr/>
    </dgm:pt>
    <dgm:pt modelId="{DFC0DFA0-F10F-418B-AB0D-D4B4B984EC78}" type="pres">
      <dgm:prSet presAssocID="{8C8A36F9-C37B-4F44-8155-91C50213EEBE}" presName="node" presStyleLbl="node1" presStyleIdx="2" presStyleCnt="5">
        <dgm:presLayoutVars>
          <dgm:bulletEnabled val="1"/>
        </dgm:presLayoutVars>
      </dgm:prSet>
      <dgm:spPr/>
    </dgm:pt>
    <dgm:pt modelId="{8F0B16AD-A78D-4718-AE5F-0AB11249B4FC}" type="pres">
      <dgm:prSet presAssocID="{8C8A36F9-C37B-4F44-8155-91C50213EEBE}" presName="spNode" presStyleCnt="0"/>
      <dgm:spPr/>
    </dgm:pt>
    <dgm:pt modelId="{6231411A-46B1-40AC-9337-1AA8E2E2C925}" type="pres">
      <dgm:prSet presAssocID="{FE300318-814A-4C9C-91BF-C8407ECFAD62}" presName="sibTrans" presStyleLbl="sibTrans1D1" presStyleIdx="2" presStyleCnt="5"/>
      <dgm:spPr/>
    </dgm:pt>
    <dgm:pt modelId="{63012473-F54A-4AD2-A893-7CBE9F32EB4E}" type="pres">
      <dgm:prSet presAssocID="{709CDAAA-710A-48ED-840E-BC6890C8815D}" presName="node" presStyleLbl="node1" presStyleIdx="3" presStyleCnt="5">
        <dgm:presLayoutVars>
          <dgm:bulletEnabled val="1"/>
        </dgm:presLayoutVars>
      </dgm:prSet>
      <dgm:spPr/>
    </dgm:pt>
    <dgm:pt modelId="{82F83320-A3A3-4B7D-8C8E-4F8E3C35593D}" type="pres">
      <dgm:prSet presAssocID="{709CDAAA-710A-48ED-840E-BC6890C8815D}" presName="spNode" presStyleCnt="0"/>
      <dgm:spPr/>
    </dgm:pt>
    <dgm:pt modelId="{F9FDDD20-A289-4DD1-ABF8-A7398A36534A}" type="pres">
      <dgm:prSet presAssocID="{DF73FCB8-0C3F-4850-BEF5-C69D234A2D93}" presName="sibTrans" presStyleLbl="sibTrans1D1" presStyleIdx="3" presStyleCnt="5"/>
      <dgm:spPr/>
    </dgm:pt>
    <dgm:pt modelId="{57D01F2A-A767-46D8-A6D0-D18C8A4B103B}" type="pres">
      <dgm:prSet presAssocID="{34B3415D-F8A1-4DD0-8608-32E91D2C3007}" presName="node" presStyleLbl="node1" presStyleIdx="4" presStyleCnt="5">
        <dgm:presLayoutVars>
          <dgm:bulletEnabled val="1"/>
        </dgm:presLayoutVars>
      </dgm:prSet>
      <dgm:spPr/>
    </dgm:pt>
    <dgm:pt modelId="{A4DBBBEA-7D1B-4285-B2C5-705553E44ABA}" type="pres">
      <dgm:prSet presAssocID="{34B3415D-F8A1-4DD0-8608-32E91D2C3007}" presName="spNode" presStyleCnt="0"/>
      <dgm:spPr/>
    </dgm:pt>
    <dgm:pt modelId="{20109885-B640-4CCE-A155-ACEB56BE3B1D}" type="pres">
      <dgm:prSet presAssocID="{EF6827E2-EB94-4842-A4F5-5FD41248937B}" presName="sibTrans" presStyleLbl="sibTrans1D1" presStyleIdx="4" presStyleCnt="5"/>
      <dgm:spPr/>
    </dgm:pt>
  </dgm:ptLst>
  <dgm:cxnLst>
    <dgm:cxn modelId="{08280E0A-655B-4BBE-96D8-CD5ADA8A689E}" type="presOf" srcId="{07A38BBF-66CE-47F4-8016-7D45CB913F47}" destId="{7C1C8AF6-6AA9-4373-9D01-DA29B8923790}" srcOrd="0" destOrd="0" presId="urn:microsoft.com/office/officeart/2005/8/layout/cycle5"/>
    <dgm:cxn modelId="{FC74543E-3806-423A-B0F0-A681E629CAD0}" type="presOf" srcId="{1C4B285B-EA66-43DD-8CBF-A6B14FB26986}" destId="{295B2CA3-5927-4E14-9679-E69EAD9A5D3F}" srcOrd="0" destOrd="0" presId="urn:microsoft.com/office/officeart/2005/8/layout/cycle5"/>
    <dgm:cxn modelId="{04C5945F-DBC5-4092-8D51-CE23A36134F6}" type="presOf" srcId="{FE300318-814A-4C9C-91BF-C8407ECFAD62}" destId="{6231411A-46B1-40AC-9337-1AA8E2E2C925}" srcOrd="0" destOrd="0" presId="urn:microsoft.com/office/officeart/2005/8/layout/cycle5"/>
    <dgm:cxn modelId="{0A99E45A-BAB3-4EE2-9A14-AE1278F8E938}" srcId="{FD877B5C-A05F-475E-AD2A-0C1E3D1D3251}" destId="{07A38BBF-66CE-47F4-8016-7D45CB913F47}" srcOrd="0" destOrd="0" parTransId="{35C48623-2C0A-4F82-AD67-F94BF1CAB3D6}" sibTransId="{10B55BAA-BE8D-43AF-A8AA-EFBCE19EB208}"/>
    <dgm:cxn modelId="{1C9B6B8A-8F6A-4EA7-A3B8-ACDAB6935A62}" srcId="{FD877B5C-A05F-475E-AD2A-0C1E3D1D3251}" destId="{8C8A36F9-C37B-4F44-8155-91C50213EEBE}" srcOrd="2" destOrd="0" parTransId="{96F1A35A-93FD-48B1-8480-B532267B9C5C}" sibTransId="{FE300318-814A-4C9C-91BF-C8407ECFAD62}"/>
    <dgm:cxn modelId="{88F8A29F-6FCA-42E9-886F-FD554891A0C4}" type="presOf" srcId="{10B55BAA-BE8D-43AF-A8AA-EFBCE19EB208}" destId="{67AA5E4A-CD49-4EEF-A8F7-BE95C8884250}" srcOrd="0" destOrd="0" presId="urn:microsoft.com/office/officeart/2005/8/layout/cycle5"/>
    <dgm:cxn modelId="{D7C40CA7-5E04-4C4B-A8FE-75EDF7128A18}" type="presOf" srcId="{4A57566D-8E39-405A-B1AC-5B8E750BC125}" destId="{B8A9FBCA-0E37-4A6B-955C-E88DB85FD007}" srcOrd="0" destOrd="0" presId="urn:microsoft.com/office/officeart/2005/8/layout/cycle5"/>
    <dgm:cxn modelId="{0669C2AA-F29E-4F2C-895D-442163D5AF03}" type="presOf" srcId="{34B3415D-F8A1-4DD0-8608-32E91D2C3007}" destId="{57D01F2A-A767-46D8-A6D0-D18C8A4B103B}" srcOrd="0" destOrd="0" presId="urn:microsoft.com/office/officeart/2005/8/layout/cycle5"/>
    <dgm:cxn modelId="{8D71F0C0-FAA2-4688-ABA9-DE83BA856606}" type="presOf" srcId="{709CDAAA-710A-48ED-840E-BC6890C8815D}" destId="{63012473-F54A-4AD2-A893-7CBE9F32EB4E}" srcOrd="0" destOrd="0" presId="urn:microsoft.com/office/officeart/2005/8/layout/cycle5"/>
    <dgm:cxn modelId="{CDDA81CC-19CE-45EA-B85D-AC452EAFD7D3}" type="presOf" srcId="{FD877B5C-A05F-475E-AD2A-0C1E3D1D3251}" destId="{F0A19462-D9FF-48E8-9AA2-C0305259A570}" srcOrd="0" destOrd="0" presId="urn:microsoft.com/office/officeart/2005/8/layout/cycle5"/>
    <dgm:cxn modelId="{442766CD-1D54-41BA-A031-A5C473A69F87}" srcId="{FD877B5C-A05F-475E-AD2A-0C1E3D1D3251}" destId="{1C4B285B-EA66-43DD-8CBF-A6B14FB26986}" srcOrd="1" destOrd="0" parTransId="{FBFD9F6C-6A22-4B5C-B7DC-0F6919D24323}" sibTransId="{4A57566D-8E39-405A-B1AC-5B8E750BC125}"/>
    <dgm:cxn modelId="{FDD3BCCD-4B13-49DF-B2FB-CE296CE06B0E}" type="presOf" srcId="{8C8A36F9-C37B-4F44-8155-91C50213EEBE}" destId="{DFC0DFA0-F10F-418B-AB0D-D4B4B984EC78}" srcOrd="0" destOrd="0" presId="urn:microsoft.com/office/officeart/2005/8/layout/cycle5"/>
    <dgm:cxn modelId="{522F43D5-7B26-40AC-BEEA-B97AD0A22304}" type="presOf" srcId="{EF6827E2-EB94-4842-A4F5-5FD41248937B}" destId="{20109885-B640-4CCE-A155-ACEB56BE3B1D}" srcOrd="0" destOrd="0" presId="urn:microsoft.com/office/officeart/2005/8/layout/cycle5"/>
    <dgm:cxn modelId="{BB4262DF-622F-44FD-AAE3-4699306CF8B1}" srcId="{FD877B5C-A05F-475E-AD2A-0C1E3D1D3251}" destId="{709CDAAA-710A-48ED-840E-BC6890C8815D}" srcOrd="3" destOrd="0" parTransId="{A084775D-80F1-42EB-BAE7-679C60C02E30}" sibTransId="{DF73FCB8-0C3F-4850-BEF5-C69D234A2D93}"/>
    <dgm:cxn modelId="{496F6BE0-C287-4B4A-8E35-75E1714ED7A8}" srcId="{FD877B5C-A05F-475E-AD2A-0C1E3D1D3251}" destId="{34B3415D-F8A1-4DD0-8608-32E91D2C3007}" srcOrd="4" destOrd="0" parTransId="{FA7B1933-5422-4D12-8EB4-519E8D212454}" sibTransId="{EF6827E2-EB94-4842-A4F5-5FD41248937B}"/>
    <dgm:cxn modelId="{DFB050E8-9FCE-4346-9B01-C7088262F176}" type="presOf" srcId="{DF73FCB8-0C3F-4850-BEF5-C69D234A2D93}" destId="{F9FDDD20-A289-4DD1-ABF8-A7398A36534A}" srcOrd="0" destOrd="0" presId="urn:microsoft.com/office/officeart/2005/8/layout/cycle5"/>
    <dgm:cxn modelId="{5A6AD913-2428-4AE8-8F86-AB26EC8B14F8}" type="presParOf" srcId="{F0A19462-D9FF-48E8-9AA2-C0305259A570}" destId="{7C1C8AF6-6AA9-4373-9D01-DA29B8923790}" srcOrd="0" destOrd="0" presId="urn:microsoft.com/office/officeart/2005/8/layout/cycle5"/>
    <dgm:cxn modelId="{E63101D1-9328-49ED-8365-EACF53466BA1}" type="presParOf" srcId="{F0A19462-D9FF-48E8-9AA2-C0305259A570}" destId="{F52CFA5E-3A62-4D37-BCC6-5B5C6719E13D}" srcOrd="1" destOrd="0" presId="urn:microsoft.com/office/officeart/2005/8/layout/cycle5"/>
    <dgm:cxn modelId="{D12BEBD3-10E0-437C-A7F2-1DFCB8A49D34}" type="presParOf" srcId="{F0A19462-D9FF-48E8-9AA2-C0305259A570}" destId="{67AA5E4A-CD49-4EEF-A8F7-BE95C8884250}" srcOrd="2" destOrd="0" presId="urn:microsoft.com/office/officeart/2005/8/layout/cycle5"/>
    <dgm:cxn modelId="{4D50DCC3-FE5B-4FA5-8942-76B1E3754795}" type="presParOf" srcId="{F0A19462-D9FF-48E8-9AA2-C0305259A570}" destId="{295B2CA3-5927-4E14-9679-E69EAD9A5D3F}" srcOrd="3" destOrd="0" presId="urn:microsoft.com/office/officeart/2005/8/layout/cycle5"/>
    <dgm:cxn modelId="{CB59BD42-452A-44AE-AA03-004ED09AA462}" type="presParOf" srcId="{F0A19462-D9FF-48E8-9AA2-C0305259A570}" destId="{AA865595-F10B-4AB1-90F0-069CBB0293E4}" srcOrd="4" destOrd="0" presId="urn:microsoft.com/office/officeart/2005/8/layout/cycle5"/>
    <dgm:cxn modelId="{29E7B758-03AF-4AD1-AEC5-516061E2BBAD}" type="presParOf" srcId="{F0A19462-D9FF-48E8-9AA2-C0305259A570}" destId="{B8A9FBCA-0E37-4A6B-955C-E88DB85FD007}" srcOrd="5" destOrd="0" presId="urn:microsoft.com/office/officeart/2005/8/layout/cycle5"/>
    <dgm:cxn modelId="{E6D460D3-9848-4D6F-9246-659F7C6ADAA9}" type="presParOf" srcId="{F0A19462-D9FF-48E8-9AA2-C0305259A570}" destId="{DFC0DFA0-F10F-418B-AB0D-D4B4B984EC78}" srcOrd="6" destOrd="0" presId="urn:microsoft.com/office/officeart/2005/8/layout/cycle5"/>
    <dgm:cxn modelId="{DB32D7A7-53CD-4301-BF8F-BE3FE643B936}" type="presParOf" srcId="{F0A19462-D9FF-48E8-9AA2-C0305259A570}" destId="{8F0B16AD-A78D-4718-AE5F-0AB11249B4FC}" srcOrd="7" destOrd="0" presId="urn:microsoft.com/office/officeart/2005/8/layout/cycle5"/>
    <dgm:cxn modelId="{B5F3125E-CD4B-429C-BE4D-866E626DD380}" type="presParOf" srcId="{F0A19462-D9FF-48E8-9AA2-C0305259A570}" destId="{6231411A-46B1-40AC-9337-1AA8E2E2C925}" srcOrd="8" destOrd="0" presId="urn:microsoft.com/office/officeart/2005/8/layout/cycle5"/>
    <dgm:cxn modelId="{F9F1681E-36AA-4F71-AB4E-5F5D9AE26399}" type="presParOf" srcId="{F0A19462-D9FF-48E8-9AA2-C0305259A570}" destId="{63012473-F54A-4AD2-A893-7CBE9F32EB4E}" srcOrd="9" destOrd="0" presId="urn:microsoft.com/office/officeart/2005/8/layout/cycle5"/>
    <dgm:cxn modelId="{E638856F-8D4A-4F8F-9E12-DAC67908E318}" type="presParOf" srcId="{F0A19462-D9FF-48E8-9AA2-C0305259A570}" destId="{82F83320-A3A3-4B7D-8C8E-4F8E3C35593D}" srcOrd="10" destOrd="0" presId="urn:microsoft.com/office/officeart/2005/8/layout/cycle5"/>
    <dgm:cxn modelId="{5375A782-E725-40DC-8EA2-09573E6F08FC}" type="presParOf" srcId="{F0A19462-D9FF-48E8-9AA2-C0305259A570}" destId="{F9FDDD20-A289-4DD1-ABF8-A7398A36534A}" srcOrd="11" destOrd="0" presId="urn:microsoft.com/office/officeart/2005/8/layout/cycle5"/>
    <dgm:cxn modelId="{E65125FD-35A3-4E51-8F40-41958FC5D284}" type="presParOf" srcId="{F0A19462-D9FF-48E8-9AA2-C0305259A570}" destId="{57D01F2A-A767-46D8-A6D0-D18C8A4B103B}" srcOrd="12" destOrd="0" presId="urn:microsoft.com/office/officeart/2005/8/layout/cycle5"/>
    <dgm:cxn modelId="{D3EBB4FA-732E-437D-93F5-77ADCD92F9DD}" type="presParOf" srcId="{F0A19462-D9FF-48E8-9AA2-C0305259A570}" destId="{A4DBBBEA-7D1B-4285-B2C5-705553E44ABA}" srcOrd="13" destOrd="0" presId="urn:microsoft.com/office/officeart/2005/8/layout/cycle5"/>
    <dgm:cxn modelId="{6E168A5A-A6B0-436E-8829-D30C280F4ACD}" type="presParOf" srcId="{F0A19462-D9FF-48E8-9AA2-C0305259A570}" destId="{20109885-B640-4CCE-A155-ACEB56BE3B1D}"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975B2BB-AED0-43C0-9D26-27C11A99CCC8}" type="doc">
      <dgm:prSet loTypeId="urn:microsoft.com/office/officeart/2005/8/layout/chevron2" loCatId="process" qsTypeId="urn:microsoft.com/office/officeart/2005/8/quickstyle/simple1" qsCatId="simple" csTypeId="urn:microsoft.com/office/officeart/2005/8/colors/accent4_2" csCatId="accent4" phldr="1"/>
      <dgm:spPr/>
      <dgm:t>
        <a:bodyPr/>
        <a:lstStyle/>
        <a:p>
          <a:endParaRPr lang="es-GT"/>
        </a:p>
      </dgm:t>
    </dgm:pt>
    <dgm:pt modelId="{50911042-2198-4A1D-8B15-E2B5B181B4A0}">
      <dgm:prSet phldrT="[Texto]" custT="1"/>
      <dgm:spPr/>
      <dgm:t>
        <a:bodyPr/>
        <a:lstStyle/>
        <a:p>
          <a:r>
            <a:rPr lang="es-GT" sz="1050" b="1" dirty="0">
              <a:solidFill>
                <a:schemeClr val="tx1"/>
              </a:solidFill>
            </a:rPr>
            <a:t>Hallazgo </a:t>
          </a:r>
        </a:p>
      </dgm:t>
    </dgm:pt>
    <dgm:pt modelId="{126ED62D-3515-4D17-A676-07B078780A14}" type="parTrans" cxnId="{AB302D88-6E00-477E-A32B-D5692EB0ED6A}">
      <dgm:prSet/>
      <dgm:spPr/>
      <dgm:t>
        <a:bodyPr/>
        <a:lstStyle/>
        <a:p>
          <a:endParaRPr lang="es-GT"/>
        </a:p>
      </dgm:t>
    </dgm:pt>
    <dgm:pt modelId="{421075B8-41F1-4BC7-9002-4418B6AF57AF}" type="sibTrans" cxnId="{AB302D88-6E00-477E-A32B-D5692EB0ED6A}">
      <dgm:prSet/>
      <dgm:spPr/>
      <dgm:t>
        <a:bodyPr/>
        <a:lstStyle/>
        <a:p>
          <a:endParaRPr lang="es-GT"/>
        </a:p>
      </dgm:t>
    </dgm:pt>
    <dgm:pt modelId="{B5EEA119-A03C-45AD-B23B-28426606030C}">
      <dgm:prSet phldrT="[Texto]"/>
      <dgm:spPr/>
      <dgm:t>
        <a:bodyPr/>
        <a:lstStyle/>
        <a:p>
          <a:r>
            <a:rPr lang="es-GT" dirty="0"/>
            <a:t>Grave riesgo a la vida, integridad física, emocional e indemnidad sexual de los NNA</a:t>
          </a:r>
        </a:p>
      </dgm:t>
    </dgm:pt>
    <dgm:pt modelId="{C9112D45-25B7-48EB-9E9F-9C49463D7600}" type="parTrans" cxnId="{7C8AE16A-0CDE-498C-9D97-B00F3993E01E}">
      <dgm:prSet/>
      <dgm:spPr/>
      <dgm:t>
        <a:bodyPr/>
        <a:lstStyle/>
        <a:p>
          <a:endParaRPr lang="es-GT"/>
        </a:p>
      </dgm:t>
    </dgm:pt>
    <dgm:pt modelId="{D741FCAD-8D34-43C1-9BA4-ED106B1A2F32}" type="sibTrans" cxnId="{7C8AE16A-0CDE-498C-9D97-B00F3993E01E}">
      <dgm:prSet/>
      <dgm:spPr/>
      <dgm:t>
        <a:bodyPr/>
        <a:lstStyle/>
        <a:p>
          <a:endParaRPr lang="es-GT"/>
        </a:p>
      </dgm:t>
    </dgm:pt>
    <dgm:pt modelId="{D144B554-7CF9-4D9E-BC10-846FAE9C2CE3}">
      <dgm:prSet phldrT="[Texto]" custT="1"/>
      <dgm:spPr/>
      <dgm:t>
        <a:bodyPr/>
        <a:lstStyle/>
        <a:p>
          <a:r>
            <a:rPr lang="es-GT" sz="1050" b="1" dirty="0">
              <a:solidFill>
                <a:schemeClr val="tx1"/>
              </a:solidFill>
            </a:rPr>
            <a:t>Aviso a Subcoordinación</a:t>
          </a:r>
        </a:p>
      </dgm:t>
    </dgm:pt>
    <dgm:pt modelId="{BFC6E520-E42C-4658-A0AA-4ECB9A177FA4}" type="parTrans" cxnId="{674E7E1F-27D5-433C-BB12-9D60C0B1957E}">
      <dgm:prSet/>
      <dgm:spPr/>
      <dgm:t>
        <a:bodyPr/>
        <a:lstStyle/>
        <a:p>
          <a:endParaRPr lang="es-GT"/>
        </a:p>
      </dgm:t>
    </dgm:pt>
    <dgm:pt modelId="{2938F642-0062-451F-8666-8CD71AE3A9BE}" type="sibTrans" cxnId="{674E7E1F-27D5-433C-BB12-9D60C0B1957E}">
      <dgm:prSet/>
      <dgm:spPr/>
      <dgm:t>
        <a:bodyPr/>
        <a:lstStyle/>
        <a:p>
          <a:endParaRPr lang="es-GT"/>
        </a:p>
      </dgm:t>
    </dgm:pt>
    <dgm:pt modelId="{20D8DFFF-FFF7-400B-AC12-234369DBAA4C}">
      <dgm:prSet phldrT="[Texto]"/>
      <dgm:spPr/>
      <dgm:t>
        <a:bodyPr/>
        <a:lstStyle/>
        <a:p>
          <a:r>
            <a:rPr lang="es-GT" dirty="0"/>
            <a:t>Aviso inmediato a la Subcoordinación, Coordinación del Equipo Multidisciplinario o Abogados de la Unidad. </a:t>
          </a:r>
        </a:p>
      </dgm:t>
    </dgm:pt>
    <dgm:pt modelId="{E4CAD3CB-6F3D-4B4D-8A12-8D0F5B55279F}" type="parTrans" cxnId="{144DA91B-CA77-4A60-9637-B7541555B51D}">
      <dgm:prSet/>
      <dgm:spPr/>
      <dgm:t>
        <a:bodyPr/>
        <a:lstStyle/>
        <a:p>
          <a:endParaRPr lang="es-GT"/>
        </a:p>
      </dgm:t>
    </dgm:pt>
    <dgm:pt modelId="{B204C594-7D96-4511-841F-AAC59E957D1C}" type="sibTrans" cxnId="{144DA91B-CA77-4A60-9637-B7541555B51D}">
      <dgm:prSet/>
      <dgm:spPr/>
      <dgm:t>
        <a:bodyPr/>
        <a:lstStyle/>
        <a:p>
          <a:endParaRPr lang="es-GT"/>
        </a:p>
      </dgm:t>
    </dgm:pt>
    <dgm:pt modelId="{1FA0E2BB-9705-4BA0-AF14-D12FC950D4A9}">
      <dgm:prSet phldrT="[Texto]"/>
      <dgm:spPr/>
      <dgm:t>
        <a:bodyPr/>
        <a:lstStyle/>
        <a:p>
          <a:r>
            <a:rPr lang="es-GT" b="1" dirty="0">
              <a:solidFill>
                <a:schemeClr val="tx1"/>
              </a:solidFill>
            </a:rPr>
            <a:t>Coordinación PGN</a:t>
          </a:r>
        </a:p>
      </dgm:t>
    </dgm:pt>
    <dgm:pt modelId="{6C11969B-562A-4401-9120-D5043420FDF0}" type="parTrans" cxnId="{C2CF4DB3-F003-4413-8F29-BE408D4BDE4B}">
      <dgm:prSet/>
      <dgm:spPr/>
      <dgm:t>
        <a:bodyPr/>
        <a:lstStyle/>
        <a:p>
          <a:endParaRPr lang="es-GT"/>
        </a:p>
      </dgm:t>
    </dgm:pt>
    <dgm:pt modelId="{4D095F66-5DD0-4279-BEF1-D254377CC56D}" type="sibTrans" cxnId="{C2CF4DB3-F003-4413-8F29-BE408D4BDE4B}">
      <dgm:prSet/>
      <dgm:spPr/>
      <dgm:t>
        <a:bodyPr/>
        <a:lstStyle/>
        <a:p>
          <a:endParaRPr lang="es-GT"/>
        </a:p>
      </dgm:t>
    </dgm:pt>
    <dgm:pt modelId="{43F1C6EC-896C-42C1-81C1-862BE8C90DEF}">
      <dgm:prSet phldrT="[Texto]"/>
      <dgm:spPr/>
      <dgm:t>
        <a:bodyPr/>
        <a:lstStyle/>
        <a:p>
          <a:r>
            <a:rPr lang="es-GT" dirty="0"/>
            <a:t>Coordinación inmediata con la Procuraduría General de la Nación para la constatación o rescate de la victima, con el objeto de que se le otorguen medidas cautelares urgentes por el Juez competente. </a:t>
          </a:r>
        </a:p>
      </dgm:t>
    </dgm:pt>
    <dgm:pt modelId="{1B942569-9F2A-4471-AAB6-91EA818D388A}" type="parTrans" cxnId="{4CA4DC64-5943-4F88-983F-244B18A00E46}">
      <dgm:prSet/>
      <dgm:spPr/>
      <dgm:t>
        <a:bodyPr/>
        <a:lstStyle/>
        <a:p>
          <a:endParaRPr lang="es-GT"/>
        </a:p>
      </dgm:t>
    </dgm:pt>
    <dgm:pt modelId="{BD266788-340B-4D4F-AE69-888E71D9CD8C}" type="sibTrans" cxnId="{4CA4DC64-5943-4F88-983F-244B18A00E46}">
      <dgm:prSet/>
      <dgm:spPr/>
      <dgm:t>
        <a:bodyPr/>
        <a:lstStyle/>
        <a:p>
          <a:endParaRPr lang="es-GT"/>
        </a:p>
      </dgm:t>
    </dgm:pt>
    <dgm:pt modelId="{3C009759-CFAE-4A2A-A4DE-CF3D8FF08724}" type="pres">
      <dgm:prSet presAssocID="{8975B2BB-AED0-43C0-9D26-27C11A99CCC8}" presName="linearFlow" presStyleCnt="0">
        <dgm:presLayoutVars>
          <dgm:dir/>
          <dgm:animLvl val="lvl"/>
          <dgm:resizeHandles val="exact"/>
        </dgm:presLayoutVars>
      </dgm:prSet>
      <dgm:spPr/>
    </dgm:pt>
    <dgm:pt modelId="{5A67F7DA-9D0A-4EB3-B892-79D529357DA5}" type="pres">
      <dgm:prSet presAssocID="{50911042-2198-4A1D-8B15-E2B5B181B4A0}" presName="composite" presStyleCnt="0"/>
      <dgm:spPr/>
    </dgm:pt>
    <dgm:pt modelId="{6450D79A-6FA3-44D0-AEED-E9AEEDD61C34}" type="pres">
      <dgm:prSet presAssocID="{50911042-2198-4A1D-8B15-E2B5B181B4A0}" presName="parentText" presStyleLbl="alignNode1" presStyleIdx="0" presStyleCnt="3">
        <dgm:presLayoutVars>
          <dgm:chMax val="1"/>
          <dgm:bulletEnabled val="1"/>
        </dgm:presLayoutVars>
      </dgm:prSet>
      <dgm:spPr/>
    </dgm:pt>
    <dgm:pt modelId="{FB704BB5-1286-4AFE-9452-195AF3B231C3}" type="pres">
      <dgm:prSet presAssocID="{50911042-2198-4A1D-8B15-E2B5B181B4A0}" presName="descendantText" presStyleLbl="alignAcc1" presStyleIdx="0" presStyleCnt="3">
        <dgm:presLayoutVars>
          <dgm:bulletEnabled val="1"/>
        </dgm:presLayoutVars>
      </dgm:prSet>
      <dgm:spPr/>
    </dgm:pt>
    <dgm:pt modelId="{6669A2B2-7E49-4692-8268-A79042D29295}" type="pres">
      <dgm:prSet presAssocID="{421075B8-41F1-4BC7-9002-4418B6AF57AF}" presName="sp" presStyleCnt="0"/>
      <dgm:spPr/>
    </dgm:pt>
    <dgm:pt modelId="{7E50EC81-41A0-455F-B39F-D2F5D3FF90EF}" type="pres">
      <dgm:prSet presAssocID="{D144B554-7CF9-4D9E-BC10-846FAE9C2CE3}" presName="composite" presStyleCnt="0"/>
      <dgm:spPr/>
    </dgm:pt>
    <dgm:pt modelId="{543BD095-3359-4EC4-ADCF-A135B3923687}" type="pres">
      <dgm:prSet presAssocID="{D144B554-7CF9-4D9E-BC10-846FAE9C2CE3}" presName="parentText" presStyleLbl="alignNode1" presStyleIdx="1" presStyleCnt="3">
        <dgm:presLayoutVars>
          <dgm:chMax val="1"/>
          <dgm:bulletEnabled val="1"/>
        </dgm:presLayoutVars>
      </dgm:prSet>
      <dgm:spPr/>
    </dgm:pt>
    <dgm:pt modelId="{118FC013-35EA-4C0D-9167-EE88F5DEB24B}" type="pres">
      <dgm:prSet presAssocID="{D144B554-7CF9-4D9E-BC10-846FAE9C2CE3}" presName="descendantText" presStyleLbl="alignAcc1" presStyleIdx="1" presStyleCnt="3">
        <dgm:presLayoutVars>
          <dgm:bulletEnabled val="1"/>
        </dgm:presLayoutVars>
      </dgm:prSet>
      <dgm:spPr/>
    </dgm:pt>
    <dgm:pt modelId="{FC398882-647E-4984-9E97-DEC1A77CBB3F}" type="pres">
      <dgm:prSet presAssocID="{2938F642-0062-451F-8666-8CD71AE3A9BE}" presName="sp" presStyleCnt="0"/>
      <dgm:spPr/>
    </dgm:pt>
    <dgm:pt modelId="{D47C86AF-5EC3-46F1-A743-BEE2D9A5BEB5}" type="pres">
      <dgm:prSet presAssocID="{1FA0E2BB-9705-4BA0-AF14-D12FC950D4A9}" presName="composite" presStyleCnt="0"/>
      <dgm:spPr/>
    </dgm:pt>
    <dgm:pt modelId="{EC25E244-CF37-4DFD-A13B-500044C0275C}" type="pres">
      <dgm:prSet presAssocID="{1FA0E2BB-9705-4BA0-AF14-D12FC950D4A9}" presName="parentText" presStyleLbl="alignNode1" presStyleIdx="2" presStyleCnt="3">
        <dgm:presLayoutVars>
          <dgm:chMax val="1"/>
          <dgm:bulletEnabled val="1"/>
        </dgm:presLayoutVars>
      </dgm:prSet>
      <dgm:spPr/>
    </dgm:pt>
    <dgm:pt modelId="{F0D06CD5-C5F5-4595-961C-91A58F31882E}" type="pres">
      <dgm:prSet presAssocID="{1FA0E2BB-9705-4BA0-AF14-D12FC950D4A9}" presName="descendantText" presStyleLbl="alignAcc1" presStyleIdx="2" presStyleCnt="3">
        <dgm:presLayoutVars>
          <dgm:bulletEnabled val="1"/>
        </dgm:presLayoutVars>
      </dgm:prSet>
      <dgm:spPr/>
    </dgm:pt>
  </dgm:ptLst>
  <dgm:cxnLst>
    <dgm:cxn modelId="{FDEE4E13-D231-4F89-B34C-69A1DCA8A9FF}" type="presOf" srcId="{8975B2BB-AED0-43C0-9D26-27C11A99CCC8}" destId="{3C009759-CFAE-4A2A-A4DE-CF3D8FF08724}" srcOrd="0" destOrd="0" presId="urn:microsoft.com/office/officeart/2005/8/layout/chevron2"/>
    <dgm:cxn modelId="{97874319-9EB7-4EE7-90D2-2044CADE5C8E}" type="presOf" srcId="{1FA0E2BB-9705-4BA0-AF14-D12FC950D4A9}" destId="{EC25E244-CF37-4DFD-A13B-500044C0275C}" srcOrd="0" destOrd="0" presId="urn:microsoft.com/office/officeart/2005/8/layout/chevron2"/>
    <dgm:cxn modelId="{144DA91B-CA77-4A60-9637-B7541555B51D}" srcId="{D144B554-7CF9-4D9E-BC10-846FAE9C2CE3}" destId="{20D8DFFF-FFF7-400B-AC12-234369DBAA4C}" srcOrd="0" destOrd="0" parTransId="{E4CAD3CB-6F3D-4B4D-8A12-8D0F5B55279F}" sibTransId="{B204C594-7D96-4511-841F-AAC59E957D1C}"/>
    <dgm:cxn modelId="{674E7E1F-27D5-433C-BB12-9D60C0B1957E}" srcId="{8975B2BB-AED0-43C0-9D26-27C11A99CCC8}" destId="{D144B554-7CF9-4D9E-BC10-846FAE9C2CE3}" srcOrd="1" destOrd="0" parTransId="{BFC6E520-E42C-4658-A0AA-4ECB9A177FA4}" sibTransId="{2938F642-0062-451F-8666-8CD71AE3A9BE}"/>
    <dgm:cxn modelId="{5F1E8B42-E498-46DC-9B62-C468BF970AD8}" type="presOf" srcId="{B5EEA119-A03C-45AD-B23B-28426606030C}" destId="{FB704BB5-1286-4AFE-9452-195AF3B231C3}" srcOrd="0" destOrd="0" presId="urn:microsoft.com/office/officeart/2005/8/layout/chevron2"/>
    <dgm:cxn modelId="{4CA4DC64-5943-4F88-983F-244B18A00E46}" srcId="{1FA0E2BB-9705-4BA0-AF14-D12FC950D4A9}" destId="{43F1C6EC-896C-42C1-81C1-862BE8C90DEF}" srcOrd="0" destOrd="0" parTransId="{1B942569-9F2A-4471-AAB6-91EA818D388A}" sibTransId="{BD266788-340B-4D4F-AE69-888E71D9CD8C}"/>
    <dgm:cxn modelId="{7C8AE16A-0CDE-498C-9D97-B00F3993E01E}" srcId="{50911042-2198-4A1D-8B15-E2B5B181B4A0}" destId="{B5EEA119-A03C-45AD-B23B-28426606030C}" srcOrd="0" destOrd="0" parTransId="{C9112D45-25B7-48EB-9E9F-9C49463D7600}" sibTransId="{D741FCAD-8D34-43C1-9BA4-ED106B1A2F32}"/>
    <dgm:cxn modelId="{AB302D88-6E00-477E-A32B-D5692EB0ED6A}" srcId="{8975B2BB-AED0-43C0-9D26-27C11A99CCC8}" destId="{50911042-2198-4A1D-8B15-E2B5B181B4A0}" srcOrd="0" destOrd="0" parTransId="{126ED62D-3515-4D17-A676-07B078780A14}" sibTransId="{421075B8-41F1-4BC7-9002-4418B6AF57AF}"/>
    <dgm:cxn modelId="{FD17A08A-1FB9-46EB-9CDE-12F13A04A425}" type="presOf" srcId="{D144B554-7CF9-4D9E-BC10-846FAE9C2CE3}" destId="{543BD095-3359-4EC4-ADCF-A135B3923687}" srcOrd="0" destOrd="0" presId="urn:microsoft.com/office/officeart/2005/8/layout/chevron2"/>
    <dgm:cxn modelId="{22C5478E-EB22-4344-A963-921CDF496213}" type="presOf" srcId="{20D8DFFF-FFF7-400B-AC12-234369DBAA4C}" destId="{118FC013-35EA-4C0D-9167-EE88F5DEB24B}" srcOrd="0" destOrd="0" presId="urn:microsoft.com/office/officeart/2005/8/layout/chevron2"/>
    <dgm:cxn modelId="{C2CF4DB3-F003-4413-8F29-BE408D4BDE4B}" srcId="{8975B2BB-AED0-43C0-9D26-27C11A99CCC8}" destId="{1FA0E2BB-9705-4BA0-AF14-D12FC950D4A9}" srcOrd="2" destOrd="0" parTransId="{6C11969B-562A-4401-9120-D5043420FDF0}" sibTransId="{4D095F66-5DD0-4279-BEF1-D254377CC56D}"/>
    <dgm:cxn modelId="{7223B9CA-1320-45E1-B98C-EF42B85F75B5}" type="presOf" srcId="{43F1C6EC-896C-42C1-81C1-862BE8C90DEF}" destId="{F0D06CD5-C5F5-4595-961C-91A58F31882E}" srcOrd="0" destOrd="0" presId="urn:microsoft.com/office/officeart/2005/8/layout/chevron2"/>
    <dgm:cxn modelId="{A041D2DE-E2B5-48C2-B505-FDB375BAB186}" type="presOf" srcId="{50911042-2198-4A1D-8B15-E2B5B181B4A0}" destId="{6450D79A-6FA3-44D0-AEED-E9AEEDD61C34}" srcOrd="0" destOrd="0" presId="urn:microsoft.com/office/officeart/2005/8/layout/chevron2"/>
    <dgm:cxn modelId="{D8734577-FA81-4DA5-9F59-E93C53292144}" type="presParOf" srcId="{3C009759-CFAE-4A2A-A4DE-CF3D8FF08724}" destId="{5A67F7DA-9D0A-4EB3-B892-79D529357DA5}" srcOrd="0" destOrd="0" presId="urn:microsoft.com/office/officeart/2005/8/layout/chevron2"/>
    <dgm:cxn modelId="{95D51C78-ACC8-4C1C-8293-CD13D3D2096A}" type="presParOf" srcId="{5A67F7DA-9D0A-4EB3-B892-79D529357DA5}" destId="{6450D79A-6FA3-44D0-AEED-E9AEEDD61C34}" srcOrd="0" destOrd="0" presId="urn:microsoft.com/office/officeart/2005/8/layout/chevron2"/>
    <dgm:cxn modelId="{9E11DD68-8928-4A68-8B36-7079832103CB}" type="presParOf" srcId="{5A67F7DA-9D0A-4EB3-B892-79D529357DA5}" destId="{FB704BB5-1286-4AFE-9452-195AF3B231C3}" srcOrd="1" destOrd="0" presId="urn:microsoft.com/office/officeart/2005/8/layout/chevron2"/>
    <dgm:cxn modelId="{ADA63604-DD56-43A0-BCCF-513F6250CBFD}" type="presParOf" srcId="{3C009759-CFAE-4A2A-A4DE-CF3D8FF08724}" destId="{6669A2B2-7E49-4692-8268-A79042D29295}" srcOrd="1" destOrd="0" presId="urn:microsoft.com/office/officeart/2005/8/layout/chevron2"/>
    <dgm:cxn modelId="{6C36C7E9-34DD-43C6-806B-ACD64178526D}" type="presParOf" srcId="{3C009759-CFAE-4A2A-A4DE-CF3D8FF08724}" destId="{7E50EC81-41A0-455F-B39F-D2F5D3FF90EF}" srcOrd="2" destOrd="0" presId="urn:microsoft.com/office/officeart/2005/8/layout/chevron2"/>
    <dgm:cxn modelId="{B9936EBE-119F-4C80-9F75-48F2B5510051}" type="presParOf" srcId="{7E50EC81-41A0-455F-B39F-D2F5D3FF90EF}" destId="{543BD095-3359-4EC4-ADCF-A135B3923687}" srcOrd="0" destOrd="0" presId="urn:microsoft.com/office/officeart/2005/8/layout/chevron2"/>
    <dgm:cxn modelId="{806E73B7-9B11-44E3-ABAC-A40D0DCA94BD}" type="presParOf" srcId="{7E50EC81-41A0-455F-B39F-D2F5D3FF90EF}" destId="{118FC013-35EA-4C0D-9167-EE88F5DEB24B}" srcOrd="1" destOrd="0" presId="urn:microsoft.com/office/officeart/2005/8/layout/chevron2"/>
    <dgm:cxn modelId="{5FA3A096-D626-4EAC-BF4A-FFDCFBB8E14F}" type="presParOf" srcId="{3C009759-CFAE-4A2A-A4DE-CF3D8FF08724}" destId="{FC398882-647E-4984-9E97-DEC1A77CBB3F}" srcOrd="3" destOrd="0" presId="urn:microsoft.com/office/officeart/2005/8/layout/chevron2"/>
    <dgm:cxn modelId="{706FE9B5-6A71-47CF-8E10-278254F92EA1}" type="presParOf" srcId="{3C009759-CFAE-4A2A-A4DE-CF3D8FF08724}" destId="{D47C86AF-5EC3-46F1-A743-BEE2D9A5BEB5}" srcOrd="4" destOrd="0" presId="urn:microsoft.com/office/officeart/2005/8/layout/chevron2"/>
    <dgm:cxn modelId="{8B83A803-60D2-44EE-B4B2-111CF0BD60CE}" type="presParOf" srcId="{D47C86AF-5EC3-46F1-A743-BEE2D9A5BEB5}" destId="{EC25E244-CF37-4DFD-A13B-500044C0275C}" srcOrd="0" destOrd="0" presId="urn:microsoft.com/office/officeart/2005/8/layout/chevron2"/>
    <dgm:cxn modelId="{93FEED6F-BB88-40B7-990F-A0F1FF15889B}" type="presParOf" srcId="{D47C86AF-5EC3-46F1-A743-BEE2D9A5BEB5}" destId="{F0D06CD5-C5F5-4595-961C-91A58F31882E}"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621CAEA-550B-458B-A03C-FF1C633F4DCF}"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s-GT"/>
        </a:p>
      </dgm:t>
    </dgm:pt>
    <dgm:pt modelId="{C95526B6-9EB6-48DE-9320-EED8594965F1}">
      <dgm:prSet phldrT="[Texto]"/>
      <dgm:spPr/>
      <dgm:t>
        <a:bodyPr/>
        <a:lstStyle/>
        <a:p>
          <a:r>
            <a:rPr lang="es-GT" b="1"/>
            <a:t>Evaluación biopsicosocial y proyecto de vida </a:t>
          </a:r>
          <a:endParaRPr lang="es-GT" b="1" dirty="0"/>
        </a:p>
      </dgm:t>
    </dgm:pt>
    <dgm:pt modelId="{7743A720-62FF-44D4-BB55-A1EB1258D330}" type="parTrans" cxnId="{FE311EDD-DB36-460C-BBEB-F039532836A8}">
      <dgm:prSet/>
      <dgm:spPr/>
      <dgm:t>
        <a:bodyPr/>
        <a:lstStyle/>
        <a:p>
          <a:endParaRPr lang="es-GT"/>
        </a:p>
      </dgm:t>
    </dgm:pt>
    <dgm:pt modelId="{A3D142C0-B8E6-45F7-869A-847000CBDBB5}" type="sibTrans" cxnId="{FE311EDD-DB36-460C-BBEB-F039532836A8}">
      <dgm:prSet/>
      <dgm:spPr/>
      <dgm:t>
        <a:bodyPr/>
        <a:lstStyle/>
        <a:p>
          <a:endParaRPr lang="es-GT"/>
        </a:p>
      </dgm:t>
    </dgm:pt>
    <dgm:pt modelId="{47400D50-0F16-4DEF-8026-8B74D2C12EB0}">
      <dgm:prSet phldrT="[Texto]"/>
      <dgm:spPr/>
      <dgm:t>
        <a:bodyPr/>
        <a:lstStyle/>
        <a:p>
          <a:r>
            <a:rPr lang="es-GT" b="1"/>
            <a:t>Situación Legal</a:t>
          </a:r>
          <a:endParaRPr lang="es-GT" b="1" dirty="0"/>
        </a:p>
      </dgm:t>
    </dgm:pt>
    <dgm:pt modelId="{158CE14D-D2B2-4CBD-B1F5-6C56E9BC9F4F}" type="parTrans" cxnId="{4D3F4F92-F820-4B09-9344-2DA5F0F50569}">
      <dgm:prSet/>
      <dgm:spPr/>
      <dgm:t>
        <a:bodyPr/>
        <a:lstStyle/>
        <a:p>
          <a:endParaRPr lang="es-GT"/>
        </a:p>
      </dgm:t>
    </dgm:pt>
    <dgm:pt modelId="{A8B67418-4786-4340-BAB9-506F25388FD1}" type="sibTrans" cxnId="{4D3F4F92-F820-4B09-9344-2DA5F0F50569}">
      <dgm:prSet/>
      <dgm:spPr/>
      <dgm:t>
        <a:bodyPr/>
        <a:lstStyle/>
        <a:p>
          <a:endParaRPr lang="es-GT"/>
        </a:p>
      </dgm:t>
    </dgm:pt>
    <dgm:pt modelId="{349EF99A-4FB3-4F0A-902C-DE3B71F3973A}">
      <dgm:prSet phldrT="[Texto]"/>
      <dgm:spPr/>
      <dgm:t>
        <a:bodyPr/>
        <a:lstStyle/>
        <a:p>
          <a:r>
            <a:rPr lang="es-GT" b="1"/>
            <a:t>Acogida de Hermanos</a:t>
          </a:r>
          <a:endParaRPr lang="es-GT" b="1" dirty="0"/>
        </a:p>
      </dgm:t>
    </dgm:pt>
    <dgm:pt modelId="{F46DD303-3D40-48EB-9668-6E9E70AEBE05}" type="parTrans" cxnId="{72A12054-296F-4A21-BB00-A7311C64DBAE}">
      <dgm:prSet/>
      <dgm:spPr/>
      <dgm:t>
        <a:bodyPr/>
        <a:lstStyle/>
        <a:p>
          <a:endParaRPr lang="es-GT"/>
        </a:p>
      </dgm:t>
    </dgm:pt>
    <dgm:pt modelId="{8953AA91-987B-40E6-9876-6DB55C293874}" type="sibTrans" cxnId="{72A12054-296F-4A21-BB00-A7311C64DBAE}">
      <dgm:prSet/>
      <dgm:spPr/>
      <dgm:t>
        <a:bodyPr/>
        <a:lstStyle/>
        <a:p>
          <a:endParaRPr lang="es-GT"/>
        </a:p>
      </dgm:t>
    </dgm:pt>
    <dgm:pt modelId="{1C1D2B3B-391A-405E-B500-12187A80823A}">
      <dgm:prSet phldrT="[Texto]"/>
      <dgm:spPr/>
      <dgm:t>
        <a:bodyPr/>
        <a:lstStyle/>
        <a:p>
          <a:r>
            <a:rPr lang="es-GT" b="1"/>
            <a:t>Admisión del NNA</a:t>
          </a:r>
          <a:endParaRPr lang="es-GT" b="1" dirty="0"/>
        </a:p>
      </dgm:t>
    </dgm:pt>
    <dgm:pt modelId="{D1542D87-E6C7-41C6-86CA-4FB9C7ECEF40}" type="parTrans" cxnId="{7EF3EBD3-7DBC-437C-BDA8-4EF61C1950EE}">
      <dgm:prSet/>
      <dgm:spPr/>
      <dgm:t>
        <a:bodyPr/>
        <a:lstStyle/>
        <a:p>
          <a:endParaRPr lang="es-GT"/>
        </a:p>
      </dgm:t>
    </dgm:pt>
    <dgm:pt modelId="{83DBC2AE-6B0E-463A-BD43-F62D665704D2}" type="sibTrans" cxnId="{7EF3EBD3-7DBC-437C-BDA8-4EF61C1950EE}">
      <dgm:prSet/>
      <dgm:spPr/>
      <dgm:t>
        <a:bodyPr/>
        <a:lstStyle/>
        <a:p>
          <a:endParaRPr lang="es-GT"/>
        </a:p>
      </dgm:t>
    </dgm:pt>
    <dgm:pt modelId="{4E35389B-8494-4A0C-AA2D-8DFC181AC6BB}">
      <dgm:prSet phldrT="[Texto]"/>
      <dgm:spPr/>
      <dgm:t>
        <a:bodyPr/>
        <a:lstStyle/>
        <a:p>
          <a:r>
            <a:rPr lang="es-GT" b="1"/>
            <a:t>Plan de Vida</a:t>
          </a:r>
          <a:endParaRPr lang="es-GT" b="1" dirty="0"/>
        </a:p>
      </dgm:t>
    </dgm:pt>
    <dgm:pt modelId="{A3B8E6C4-6F15-4CC2-95AD-44D02A88F25D}" type="parTrans" cxnId="{E673FDC8-A80C-42FA-9B5E-0E323EAAC47D}">
      <dgm:prSet/>
      <dgm:spPr/>
      <dgm:t>
        <a:bodyPr/>
        <a:lstStyle/>
        <a:p>
          <a:endParaRPr lang="es-GT"/>
        </a:p>
      </dgm:t>
    </dgm:pt>
    <dgm:pt modelId="{1D976E34-B8F5-42C3-ADC5-6D99BA8441CD}" type="sibTrans" cxnId="{E673FDC8-A80C-42FA-9B5E-0E323EAAC47D}">
      <dgm:prSet/>
      <dgm:spPr/>
      <dgm:t>
        <a:bodyPr/>
        <a:lstStyle/>
        <a:p>
          <a:endParaRPr lang="es-GT"/>
        </a:p>
      </dgm:t>
    </dgm:pt>
    <dgm:pt modelId="{D50782CE-9DEE-4E2A-AA45-EB5393C56883}">
      <dgm:prSet phldrT="[Texto]"/>
      <dgm:spPr/>
      <dgm:t>
        <a:bodyPr/>
        <a:lstStyle/>
        <a:p>
          <a:r>
            <a:rPr lang="es-GT" b="1"/>
            <a:t>Relación con la Familia de Origen</a:t>
          </a:r>
          <a:endParaRPr lang="es-GT" b="1" dirty="0"/>
        </a:p>
      </dgm:t>
    </dgm:pt>
    <dgm:pt modelId="{E0DCD1E3-CDFD-4555-B8AA-59323D810279}" type="parTrans" cxnId="{779BAF99-47F6-43B1-9F05-FA4260967610}">
      <dgm:prSet/>
      <dgm:spPr/>
      <dgm:t>
        <a:bodyPr/>
        <a:lstStyle/>
        <a:p>
          <a:endParaRPr lang="es-GT"/>
        </a:p>
      </dgm:t>
    </dgm:pt>
    <dgm:pt modelId="{13A75EBA-B02C-4CA1-85A9-3E7C2F58375F}" type="sibTrans" cxnId="{779BAF99-47F6-43B1-9F05-FA4260967610}">
      <dgm:prSet/>
      <dgm:spPr/>
      <dgm:t>
        <a:bodyPr/>
        <a:lstStyle/>
        <a:p>
          <a:endParaRPr lang="es-GT"/>
        </a:p>
      </dgm:t>
    </dgm:pt>
    <dgm:pt modelId="{F140B3BB-586A-4348-9F15-93353D95AC4F}">
      <dgm:prSet phldrT="[Texto]"/>
      <dgm:spPr/>
      <dgm:t>
        <a:bodyPr/>
        <a:lstStyle/>
        <a:p>
          <a:r>
            <a:rPr lang="es-GT" b="1"/>
            <a:t>Apoyo Comunitario</a:t>
          </a:r>
          <a:endParaRPr lang="es-GT" b="1" dirty="0"/>
        </a:p>
      </dgm:t>
    </dgm:pt>
    <dgm:pt modelId="{966BA7E0-F88A-4CEE-9137-DA4CA5321ABB}" type="parTrans" cxnId="{D3748BA0-EA4B-4C54-856F-B104E59E9420}">
      <dgm:prSet/>
      <dgm:spPr/>
      <dgm:t>
        <a:bodyPr/>
        <a:lstStyle/>
        <a:p>
          <a:endParaRPr lang="es-GT"/>
        </a:p>
      </dgm:t>
    </dgm:pt>
    <dgm:pt modelId="{073F9F8B-CDCD-4886-88BA-3E2441147B65}" type="sibTrans" cxnId="{D3748BA0-EA4B-4C54-856F-B104E59E9420}">
      <dgm:prSet/>
      <dgm:spPr/>
      <dgm:t>
        <a:bodyPr/>
        <a:lstStyle/>
        <a:p>
          <a:endParaRPr lang="es-GT"/>
        </a:p>
      </dgm:t>
    </dgm:pt>
    <dgm:pt modelId="{C44F0335-DCDC-474B-A724-EC8A215F270C}">
      <dgm:prSet phldrT="[Texto]"/>
      <dgm:spPr/>
      <dgm:t>
        <a:bodyPr/>
        <a:lstStyle/>
        <a:p>
          <a:r>
            <a:rPr lang="es-GT" b="1"/>
            <a:t>Personal</a:t>
          </a:r>
          <a:endParaRPr lang="es-GT" b="1" dirty="0"/>
        </a:p>
      </dgm:t>
    </dgm:pt>
    <dgm:pt modelId="{DE4672AF-EEBC-438B-BA94-21F5CE0665F5}" type="parTrans" cxnId="{8D439EE4-FE3E-4266-86B7-3EFA7C3E845A}">
      <dgm:prSet/>
      <dgm:spPr/>
      <dgm:t>
        <a:bodyPr/>
        <a:lstStyle/>
        <a:p>
          <a:endParaRPr lang="es-GT"/>
        </a:p>
      </dgm:t>
    </dgm:pt>
    <dgm:pt modelId="{EAA70608-C15A-4DA2-B014-08C7C7E9FB76}" type="sibTrans" cxnId="{8D439EE4-FE3E-4266-86B7-3EFA7C3E845A}">
      <dgm:prSet/>
      <dgm:spPr/>
      <dgm:t>
        <a:bodyPr/>
        <a:lstStyle/>
        <a:p>
          <a:endParaRPr lang="es-GT"/>
        </a:p>
      </dgm:t>
    </dgm:pt>
    <dgm:pt modelId="{6470CB15-42A1-48CD-BBE6-8487C4D9E426}">
      <dgm:prSet phldrT="[Texto]"/>
      <dgm:spPr/>
      <dgm:t>
        <a:bodyPr/>
        <a:lstStyle/>
        <a:p>
          <a:r>
            <a:rPr lang="es-GT" b="1"/>
            <a:t>Infraestructura y equipamiento</a:t>
          </a:r>
          <a:endParaRPr lang="es-GT" b="1" dirty="0"/>
        </a:p>
      </dgm:t>
    </dgm:pt>
    <dgm:pt modelId="{736673E4-E180-4E5A-8FC9-3A39490806D6}" type="parTrans" cxnId="{B24B9AAE-F397-4F3F-9602-8C902094D9EE}">
      <dgm:prSet/>
      <dgm:spPr/>
      <dgm:t>
        <a:bodyPr/>
        <a:lstStyle/>
        <a:p>
          <a:endParaRPr lang="es-GT"/>
        </a:p>
      </dgm:t>
    </dgm:pt>
    <dgm:pt modelId="{35A3CF0F-C2B3-49A2-94F1-B5823316B260}" type="sibTrans" cxnId="{B24B9AAE-F397-4F3F-9602-8C902094D9EE}">
      <dgm:prSet/>
      <dgm:spPr/>
      <dgm:t>
        <a:bodyPr/>
        <a:lstStyle/>
        <a:p>
          <a:endParaRPr lang="es-GT"/>
        </a:p>
      </dgm:t>
    </dgm:pt>
    <dgm:pt modelId="{732F3B53-9AB4-4EF0-8603-4C3BAF18C7F1}">
      <dgm:prSet phldrT="[Texto]"/>
      <dgm:spPr/>
      <dgm:t>
        <a:bodyPr/>
        <a:lstStyle/>
        <a:p>
          <a:r>
            <a:rPr lang="es-GT" b="1"/>
            <a:t>Convivencia Armónica y Finalización de la Acogida y Seguimiento</a:t>
          </a:r>
          <a:endParaRPr lang="es-GT" b="1" dirty="0"/>
        </a:p>
      </dgm:t>
    </dgm:pt>
    <dgm:pt modelId="{48F78643-CA70-4ECF-9FC3-38FE94131876}" type="parTrans" cxnId="{E3015F2D-765D-4DCE-8E85-08B6EA37AAAC}">
      <dgm:prSet/>
      <dgm:spPr/>
      <dgm:t>
        <a:bodyPr/>
        <a:lstStyle/>
        <a:p>
          <a:endParaRPr lang="es-GT"/>
        </a:p>
      </dgm:t>
    </dgm:pt>
    <dgm:pt modelId="{5EAE1B9C-7272-4FDC-A3E1-8D6D223F5091}" type="sibTrans" cxnId="{E3015F2D-765D-4DCE-8E85-08B6EA37AAAC}">
      <dgm:prSet/>
      <dgm:spPr/>
      <dgm:t>
        <a:bodyPr/>
        <a:lstStyle/>
        <a:p>
          <a:endParaRPr lang="es-GT"/>
        </a:p>
      </dgm:t>
    </dgm:pt>
    <dgm:pt modelId="{07F0E13F-BC68-4400-8EDA-9AD968ABC7A2}">
      <dgm:prSet phldrT="[Texto]"/>
      <dgm:spPr/>
      <dgm:t>
        <a:bodyPr/>
        <a:lstStyle/>
        <a:p>
          <a:r>
            <a:rPr lang="es-GT" b="1"/>
            <a:t>Saneamiento y Seguridad</a:t>
          </a:r>
          <a:endParaRPr lang="es-GT" b="1" dirty="0"/>
        </a:p>
      </dgm:t>
    </dgm:pt>
    <dgm:pt modelId="{79CD6A90-31B5-40A9-841F-BB319429D6EF}" type="parTrans" cxnId="{5FB46ADF-A4CF-4501-B1D7-EC310847FAA2}">
      <dgm:prSet/>
      <dgm:spPr/>
      <dgm:t>
        <a:bodyPr/>
        <a:lstStyle/>
        <a:p>
          <a:endParaRPr lang="es-GT"/>
        </a:p>
      </dgm:t>
    </dgm:pt>
    <dgm:pt modelId="{DD9EA71E-6879-4130-913E-98CD7A0EEA70}" type="sibTrans" cxnId="{5FB46ADF-A4CF-4501-B1D7-EC310847FAA2}">
      <dgm:prSet/>
      <dgm:spPr/>
      <dgm:t>
        <a:bodyPr/>
        <a:lstStyle/>
        <a:p>
          <a:endParaRPr lang="es-GT"/>
        </a:p>
      </dgm:t>
    </dgm:pt>
    <dgm:pt modelId="{760B50A9-3C4D-4042-845C-A06E7D4B3292}">
      <dgm:prSet phldrT="[Texto]"/>
      <dgm:spPr/>
      <dgm:t>
        <a:bodyPr/>
        <a:lstStyle/>
        <a:p>
          <a:r>
            <a:rPr lang="es-GT" b="1"/>
            <a:t>Salud</a:t>
          </a:r>
          <a:endParaRPr lang="es-GT" b="1" dirty="0"/>
        </a:p>
      </dgm:t>
    </dgm:pt>
    <dgm:pt modelId="{A7D6E9D7-DADA-46C8-A45F-5A66BCA55A0B}" type="parTrans" cxnId="{76B12BDF-6EA1-44F4-9055-1B1F051E5A5A}">
      <dgm:prSet/>
      <dgm:spPr/>
      <dgm:t>
        <a:bodyPr/>
        <a:lstStyle/>
        <a:p>
          <a:endParaRPr lang="es-GT"/>
        </a:p>
      </dgm:t>
    </dgm:pt>
    <dgm:pt modelId="{10C0D176-A826-4CEF-A8C7-157AD3CF7EE6}" type="sibTrans" cxnId="{76B12BDF-6EA1-44F4-9055-1B1F051E5A5A}">
      <dgm:prSet/>
      <dgm:spPr/>
      <dgm:t>
        <a:bodyPr/>
        <a:lstStyle/>
        <a:p>
          <a:endParaRPr lang="es-GT"/>
        </a:p>
      </dgm:t>
    </dgm:pt>
    <dgm:pt modelId="{1E4669A3-EA3D-47EE-A386-BBEB1A4B20ED}">
      <dgm:prSet phldrT="[Texto]"/>
      <dgm:spPr/>
      <dgm:t>
        <a:bodyPr/>
        <a:lstStyle/>
        <a:p>
          <a:r>
            <a:rPr lang="es-GT" b="1"/>
            <a:t>Educación Escolar y Formación Laboral </a:t>
          </a:r>
          <a:endParaRPr lang="es-GT" b="1" dirty="0"/>
        </a:p>
      </dgm:t>
    </dgm:pt>
    <dgm:pt modelId="{2EDDE94F-A7BB-4E62-8F87-4B785851BEBF}" type="parTrans" cxnId="{F8E20B81-FAEE-4A62-9F1C-6ABAE3E56A07}">
      <dgm:prSet/>
      <dgm:spPr/>
      <dgm:t>
        <a:bodyPr/>
        <a:lstStyle/>
        <a:p>
          <a:endParaRPr lang="es-GT"/>
        </a:p>
      </dgm:t>
    </dgm:pt>
    <dgm:pt modelId="{C7F2E52A-1D61-4005-AB05-0B3C1A107073}" type="sibTrans" cxnId="{F8E20B81-FAEE-4A62-9F1C-6ABAE3E56A07}">
      <dgm:prSet/>
      <dgm:spPr/>
      <dgm:t>
        <a:bodyPr/>
        <a:lstStyle/>
        <a:p>
          <a:endParaRPr lang="es-GT"/>
        </a:p>
      </dgm:t>
    </dgm:pt>
    <dgm:pt modelId="{12656264-0195-4225-8E7E-FBCB88FB2F08}">
      <dgm:prSet phldrT="[Texto]"/>
      <dgm:spPr/>
      <dgm:t>
        <a:bodyPr/>
        <a:lstStyle/>
        <a:p>
          <a:r>
            <a:rPr lang="es-GT" b="1"/>
            <a:t>Juego y Ocupación de Tiempo de Ocio</a:t>
          </a:r>
          <a:endParaRPr lang="es-GT" b="1" dirty="0"/>
        </a:p>
      </dgm:t>
    </dgm:pt>
    <dgm:pt modelId="{BEB6891D-03F0-48E5-8D63-5A752FA52070}" type="parTrans" cxnId="{91AFCA87-833B-4AA8-A9A2-CB8071C2E5CC}">
      <dgm:prSet/>
      <dgm:spPr/>
      <dgm:t>
        <a:bodyPr/>
        <a:lstStyle/>
        <a:p>
          <a:endParaRPr lang="es-GT"/>
        </a:p>
      </dgm:t>
    </dgm:pt>
    <dgm:pt modelId="{FB4ADB09-9032-4AAE-9FB0-7F9419A1BE47}" type="sibTrans" cxnId="{91AFCA87-833B-4AA8-A9A2-CB8071C2E5CC}">
      <dgm:prSet/>
      <dgm:spPr/>
      <dgm:t>
        <a:bodyPr/>
        <a:lstStyle/>
        <a:p>
          <a:endParaRPr lang="es-GT"/>
        </a:p>
      </dgm:t>
    </dgm:pt>
    <dgm:pt modelId="{6AFD5490-F522-4733-B28D-02FBB1A0103A}">
      <dgm:prSet phldrT="[Texto]"/>
      <dgm:spPr/>
      <dgm:t>
        <a:bodyPr/>
        <a:lstStyle/>
        <a:p>
          <a:r>
            <a:rPr lang="es-GT" b="1"/>
            <a:t>NNA con necesidades especiales</a:t>
          </a:r>
          <a:endParaRPr lang="es-GT" b="1" dirty="0"/>
        </a:p>
      </dgm:t>
    </dgm:pt>
    <dgm:pt modelId="{1A70A93F-D079-48F0-99A7-4EDFEEF41B36}" type="parTrans" cxnId="{7E63FB44-BA8A-44E6-8A2B-E6B199A223AA}">
      <dgm:prSet/>
      <dgm:spPr/>
      <dgm:t>
        <a:bodyPr/>
        <a:lstStyle/>
        <a:p>
          <a:endParaRPr lang="es-GT"/>
        </a:p>
      </dgm:t>
    </dgm:pt>
    <dgm:pt modelId="{B0F1CF45-9EE2-4915-A6F4-37A37F0E84A3}" type="sibTrans" cxnId="{7E63FB44-BA8A-44E6-8A2B-E6B199A223AA}">
      <dgm:prSet/>
      <dgm:spPr/>
      <dgm:t>
        <a:bodyPr/>
        <a:lstStyle/>
        <a:p>
          <a:endParaRPr lang="es-GT"/>
        </a:p>
      </dgm:t>
    </dgm:pt>
    <dgm:pt modelId="{A09FDADF-762C-4FA1-B676-544EFB2EF6E4}" type="pres">
      <dgm:prSet presAssocID="{E621CAEA-550B-458B-A03C-FF1C633F4DCF}" presName="linear" presStyleCnt="0">
        <dgm:presLayoutVars>
          <dgm:animLvl val="lvl"/>
          <dgm:resizeHandles val="exact"/>
        </dgm:presLayoutVars>
      </dgm:prSet>
      <dgm:spPr/>
    </dgm:pt>
    <dgm:pt modelId="{A7F8ED27-2680-47B2-9921-85534E33DA1F}" type="pres">
      <dgm:prSet presAssocID="{C95526B6-9EB6-48DE-9320-EED8594965F1}" presName="parentText" presStyleLbl="node1" presStyleIdx="0" presStyleCnt="15" custLinFactNeighborY="14828">
        <dgm:presLayoutVars>
          <dgm:chMax val="0"/>
          <dgm:bulletEnabled val="1"/>
        </dgm:presLayoutVars>
      </dgm:prSet>
      <dgm:spPr/>
    </dgm:pt>
    <dgm:pt modelId="{921CCD59-7AC8-4361-B0E6-DBFEB444920A}" type="pres">
      <dgm:prSet presAssocID="{A3D142C0-B8E6-45F7-869A-847000CBDBB5}" presName="spacer" presStyleCnt="0"/>
      <dgm:spPr/>
    </dgm:pt>
    <dgm:pt modelId="{1E04576A-3336-4C3D-968B-22ED48638D2A}" type="pres">
      <dgm:prSet presAssocID="{4E35389B-8494-4A0C-AA2D-8DFC181AC6BB}" presName="parentText" presStyleLbl="node1" presStyleIdx="1" presStyleCnt="15">
        <dgm:presLayoutVars>
          <dgm:chMax val="0"/>
          <dgm:bulletEnabled val="1"/>
        </dgm:presLayoutVars>
      </dgm:prSet>
      <dgm:spPr/>
    </dgm:pt>
    <dgm:pt modelId="{B579A724-14E2-426B-9BBE-3B318201315C}" type="pres">
      <dgm:prSet presAssocID="{1D976E34-B8F5-42C3-ADC5-6D99BA8441CD}" presName="spacer" presStyleCnt="0"/>
      <dgm:spPr/>
    </dgm:pt>
    <dgm:pt modelId="{1EC0285B-A99C-4E47-B676-6CEDA2FEAE6A}" type="pres">
      <dgm:prSet presAssocID="{47400D50-0F16-4DEF-8026-8B74D2C12EB0}" presName="parentText" presStyleLbl="node1" presStyleIdx="2" presStyleCnt="15">
        <dgm:presLayoutVars>
          <dgm:chMax val="0"/>
          <dgm:bulletEnabled val="1"/>
        </dgm:presLayoutVars>
      </dgm:prSet>
      <dgm:spPr/>
    </dgm:pt>
    <dgm:pt modelId="{E1F2EB49-579A-4E5A-923F-9EEFB752BA4C}" type="pres">
      <dgm:prSet presAssocID="{A8B67418-4786-4340-BAB9-506F25388FD1}" presName="spacer" presStyleCnt="0"/>
      <dgm:spPr/>
    </dgm:pt>
    <dgm:pt modelId="{05B6A4EC-00E0-4F51-BD21-0BA6354342D3}" type="pres">
      <dgm:prSet presAssocID="{349EF99A-4FB3-4F0A-902C-DE3B71F3973A}" presName="parentText" presStyleLbl="node1" presStyleIdx="3" presStyleCnt="15">
        <dgm:presLayoutVars>
          <dgm:chMax val="0"/>
          <dgm:bulletEnabled val="1"/>
        </dgm:presLayoutVars>
      </dgm:prSet>
      <dgm:spPr/>
    </dgm:pt>
    <dgm:pt modelId="{E2B2E8BC-A82A-4EE6-AC61-DC782168132E}" type="pres">
      <dgm:prSet presAssocID="{8953AA91-987B-40E6-9876-6DB55C293874}" presName="spacer" presStyleCnt="0"/>
      <dgm:spPr/>
    </dgm:pt>
    <dgm:pt modelId="{70566F90-1A10-43BF-A2B4-CC2AF1033916}" type="pres">
      <dgm:prSet presAssocID="{1C1D2B3B-391A-405E-B500-12187A80823A}" presName="parentText" presStyleLbl="node1" presStyleIdx="4" presStyleCnt="15">
        <dgm:presLayoutVars>
          <dgm:chMax val="0"/>
          <dgm:bulletEnabled val="1"/>
        </dgm:presLayoutVars>
      </dgm:prSet>
      <dgm:spPr/>
    </dgm:pt>
    <dgm:pt modelId="{F390EDBF-25B8-4096-AC6E-4735EB6263C3}" type="pres">
      <dgm:prSet presAssocID="{83DBC2AE-6B0E-463A-BD43-F62D665704D2}" presName="spacer" presStyleCnt="0"/>
      <dgm:spPr/>
    </dgm:pt>
    <dgm:pt modelId="{9F647BC5-356D-4959-8ADC-C186273C1D6F}" type="pres">
      <dgm:prSet presAssocID="{D50782CE-9DEE-4E2A-AA45-EB5393C56883}" presName="parentText" presStyleLbl="node1" presStyleIdx="5" presStyleCnt="15">
        <dgm:presLayoutVars>
          <dgm:chMax val="0"/>
          <dgm:bulletEnabled val="1"/>
        </dgm:presLayoutVars>
      </dgm:prSet>
      <dgm:spPr/>
    </dgm:pt>
    <dgm:pt modelId="{57F4794D-FCE0-431E-B3C6-593D7ACC8073}" type="pres">
      <dgm:prSet presAssocID="{13A75EBA-B02C-4CA1-85A9-3E7C2F58375F}" presName="spacer" presStyleCnt="0"/>
      <dgm:spPr/>
    </dgm:pt>
    <dgm:pt modelId="{F728706A-4B0E-4EA1-9DE0-811A946670B1}" type="pres">
      <dgm:prSet presAssocID="{F140B3BB-586A-4348-9F15-93353D95AC4F}" presName="parentText" presStyleLbl="node1" presStyleIdx="6" presStyleCnt="15">
        <dgm:presLayoutVars>
          <dgm:chMax val="0"/>
          <dgm:bulletEnabled val="1"/>
        </dgm:presLayoutVars>
      </dgm:prSet>
      <dgm:spPr/>
    </dgm:pt>
    <dgm:pt modelId="{41723146-0FC0-41C7-8653-6216F147A387}" type="pres">
      <dgm:prSet presAssocID="{073F9F8B-CDCD-4886-88BA-3E2441147B65}" presName="spacer" presStyleCnt="0"/>
      <dgm:spPr/>
    </dgm:pt>
    <dgm:pt modelId="{2743569B-C24A-4F00-A7CE-DE88E23E2C9D}" type="pres">
      <dgm:prSet presAssocID="{C44F0335-DCDC-474B-A724-EC8A215F270C}" presName="parentText" presStyleLbl="node1" presStyleIdx="7" presStyleCnt="15">
        <dgm:presLayoutVars>
          <dgm:chMax val="0"/>
          <dgm:bulletEnabled val="1"/>
        </dgm:presLayoutVars>
      </dgm:prSet>
      <dgm:spPr/>
    </dgm:pt>
    <dgm:pt modelId="{16E7579F-2C3D-4158-B987-9A394683F4AC}" type="pres">
      <dgm:prSet presAssocID="{EAA70608-C15A-4DA2-B014-08C7C7E9FB76}" presName="spacer" presStyleCnt="0"/>
      <dgm:spPr/>
    </dgm:pt>
    <dgm:pt modelId="{B76F7196-DF37-409C-A07F-42D2AC10B49F}" type="pres">
      <dgm:prSet presAssocID="{6470CB15-42A1-48CD-BBE6-8487C4D9E426}" presName="parentText" presStyleLbl="node1" presStyleIdx="8" presStyleCnt="15">
        <dgm:presLayoutVars>
          <dgm:chMax val="0"/>
          <dgm:bulletEnabled val="1"/>
        </dgm:presLayoutVars>
      </dgm:prSet>
      <dgm:spPr/>
    </dgm:pt>
    <dgm:pt modelId="{E0DCD9C2-BB5E-45A3-AC03-856C7A0353DA}" type="pres">
      <dgm:prSet presAssocID="{35A3CF0F-C2B3-49A2-94F1-B5823316B260}" presName="spacer" presStyleCnt="0"/>
      <dgm:spPr/>
    </dgm:pt>
    <dgm:pt modelId="{90C53026-D228-4D79-87B4-952DB2485502}" type="pres">
      <dgm:prSet presAssocID="{07F0E13F-BC68-4400-8EDA-9AD968ABC7A2}" presName="parentText" presStyleLbl="node1" presStyleIdx="9" presStyleCnt="15">
        <dgm:presLayoutVars>
          <dgm:chMax val="0"/>
          <dgm:bulletEnabled val="1"/>
        </dgm:presLayoutVars>
      </dgm:prSet>
      <dgm:spPr/>
    </dgm:pt>
    <dgm:pt modelId="{3DE4DA26-3F82-4506-ADAD-22471A439819}" type="pres">
      <dgm:prSet presAssocID="{DD9EA71E-6879-4130-913E-98CD7A0EEA70}" presName="spacer" presStyleCnt="0"/>
      <dgm:spPr/>
    </dgm:pt>
    <dgm:pt modelId="{5BC60CEA-01EF-4AE4-99AC-D954E5B87C76}" type="pres">
      <dgm:prSet presAssocID="{760B50A9-3C4D-4042-845C-A06E7D4B3292}" presName="parentText" presStyleLbl="node1" presStyleIdx="10" presStyleCnt="15">
        <dgm:presLayoutVars>
          <dgm:chMax val="0"/>
          <dgm:bulletEnabled val="1"/>
        </dgm:presLayoutVars>
      </dgm:prSet>
      <dgm:spPr/>
    </dgm:pt>
    <dgm:pt modelId="{35C53779-FAA0-4690-B02F-46FEF02B30EC}" type="pres">
      <dgm:prSet presAssocID="{10C0D176-A826-4CEF-A8C7-157AD3CF7EE6}" presName="spacer" presStyleCnt="0"/>
      <dgm:spPr/>
    </dgm:pt>
    <dgm:pt modelId="{35055EED-44B9-4193-858D-5E41A0D20517}" type="pres">
      <dgm:prSet presAssocID="{1E4669A3-EA3D-47EE-A386-BBEB1A4B20ED}" presName="parentText" presStyleLbl="node1" presStyleIdx="11" presStyleCnt="15">
        <dgm:presLayoutVars>
          <dgm:chMax val="0"/>
          <dgm:bulletEnabled val="1"/>
        </dgm:presLayoutVars>
      </dgm:prSet>
      <dgm:spPr/>
    </dgm:pt>
    <dgm:pt modelId="{C9016A36-2677-4882-9297-26ED74CA9BF0}" type="pres">
      <dgm:prSet presAssocID="{C7F2E52A-1D61-4005-AB05-0B3C1A107073}" presName="spacer" presStyleCnt="0"/>
      <dgm:spPr/>
    </dgm:pt>
    <dgm:pt modelId="{67018AE0-AC22-4C75-84E8-C0BFF0CB936D}" type="pres">
      <dgm:prSet presAssocID="{12656264-0195-4225-8E7E-FBCB88FB2F08}" presName="parentText" presStyleLbl="node1" presStyleIdx="12" presStyleCnt="15">
        <dgm:presLayoutVars>
          <dgm:chMax val="0"/>
          <dgm:bulletEnabled val="1"/>
        </dgm:presLayoutVars>
      </dgm:prSet>
      <dgm:spPr/>
    </dgm:pt>
    <dgm:pt modelId="{5F715A1F-08B6-4499-8693-4F902D46E7EE}" type="pres">
      <dgm:prSet presAssocID="{FB4ADB09-9032-4AAE-9FB0-7F9419A1BE47}" presName="spacer" presStyleCnt="0"/>
      <dgm:spPr/>
    </dgm:pt>
    <dgm:pt modelId="{47CDD5D0-3A14-4376-8056-1EF9FE1522B2}" type="pres">
      <dgm:prSet presAssocID="{6AFD5490-F522-4733-B28D-02FBB1A0103A}" presName="parentText" presStyleLbl="node1" presStyleIdx="13" presStyleCnt="15">
        <dgm:presLayoutVars>
          <dgm:chMax val="0"/>
          <dgm:bulletEnabled val="1"/>
        </dgm:presLayoutVars>
      </dgm:prSet>
      <dgm:spPr/>
    </dgm:pt>
    <dgm:pt modelId="{8E25F81F-A166-4150-BB79-E7AC3DEC7FC7}" type="pres">
      <dgm:prSet presAssocID="{B0F1CF45-9EE2-4915-A6F4-37A37F0E84A3}" presName="spacer" presStyleCnt="0"/>
      <dgm:spPr/>
    </dgm:pt>
    <dgm:pt modelId="{8AB5975C-DEC7-4979-9E4F-20F48300C422}" type="pres">
      <dgm:prSet presAssocID="{732F3B53-9AB4-4EF0-8603-4C3BAF18C7F1}" presName="parentText" presStyleLbl="node1" presStyleIdx="14" presStyleCnt="15">
        <dgm:presLayoutVars>
          <dgm:chMax val="0"/>
          <dgm:bulletEnabled val="1"/>
        </dgm:presLayoutVars>
      </dgm:prSet>
      <dgm:spPr/>
    </dgm:pt>
  </dgm:ptLst>
  <dgm:cxnLst>
    <dgm:cxn modelId="{E202DE06-FEC7-4315-9C15-2F95A01312C2}" type="presOf" srcId="{760B50A9-3C4D-4042-845C-A06E7D4B3292}" destId="{5BC60CEA-01EF-4AE4-99AC-D954E5B87C76}" srcOrd="0" destOrd="0" presId="urn:microsoft.com/office/officeart/2005/8/layout/vList2"/>
    <dgm:cxn modelId="{45CBFF27-3206-4BAF-8161-E2A3FD2E9D83}" type="presOf" srcId="{E621CAEA-550B-458B-A03C-FF1C633F4DCF}" destId="{A09FDADF-762C-4FA1-B676-544EFB2EF6E4}" srcOrd="0" destOrd="0" presId="urn:microsoft.com/office/officeart/2005/8/layout/vList2"/>
    <dgm:cxn modelId="{FC2DA32A-CA3F-4DBE-9E4D-ECAE26475001}" type="presOf" srcId="{4E35389B-8494-4A0C-AA2D-8DFC181AC6BB}" destId="{1E04576A-3336-4C3D-968B-22ED48638D2A}" srcOrd="0" destOrd="0" presId="urn:microsoft.com/office/officeart/2005/8/layout/vList2"/>
    <dgm:cxn modelId="{E3015F2D-765D-4DCE-8E85-08B6EA37AAAC}" srcId="{E621CAEA-550B-458B-A03C-FF1C633F4DCF}" destId="{732F3B53-9AB4-4EF0-8603-4C3BAF18C7F1}" srcOrd="14" destOrd="0" parTransId="{48F78643-CA70-4ECF-9FC3-38FE94131876}" sibTransId="{5EAE1B9C-7272-4FDC-A3E1-8D6D223F5091}"/>
    <dgm:cxn modelId="{2F5DEA3D-8AD6-4606-9F10-95232291DE04}" type="presOf" srcId="{1E4669A3-EA3D-47EE-A386-BBEB1A4B20ED}" destId="{35055EED-44B9-4193-858D-5E41A0D20517}" srcOrd="0" destOrd="0" presId="urn:microsoft.com/office/officeart/2005/8/layout/vList2"/>
    <dgm:cxn modelId="{7E63FB44-BA8A-44E6-8A2B-E6B199A223AA}" srcId="{E621CAEA-550B-458B-A03C-FF1C633F4DCF}" destId="{6AFD5490-F522-4733-B28D-02FBB1A0103A}" srcOrd="13" destOrd="0" parTransId="{1A70A93F-D079-48F0-99A7-4EDFEEF41B36}" sibTransId="{B0F1CF45-9EE2-4915-A6F4-37A37F0E84A3}"/>
    <dgm:cxn modelId="{6D2FA66B-E8C0-4C14-B9EB-54CFA5B5AB39}" type="presOf" srcId="{1C1D2B3B-391A-405E-B500-12187A80823A}" destId="{70566F90-1A10-43BF-A2B4-CC2AF1033916}" srcOrd="0" destOrd="0" presId="urn:microsoft.com/office/officeart/2005/8/layout/vList2"/>
    <dgm:cxn modelId="{A3C0E16C-61CD-452B-B201-C3C4FB8FBBD2}" type="presOf" srcId="{6470CB15-42A1-48CD-BBE6-8487C4D9E426}" destId="{B76F7196-DF37-409C-A07F-42D2AC10B49F}" srcOrd="0" destOrd="0" presId="urn:microsoft.com/office/officeart/2005/8/layout/vList2"/>
    <dgm:cxn modelId="{72A12054-296F-4A21-BB00-A7311C64DBAE}" srcId="{E621CAEA-550B-458B-A03C-FF1C633F4DCF}" destId="{349EF99A-4FB3-4F0A-902C-DE3B71F3973A}" srcOrd="3" destOrd="0" parTransId="{F46DD303-3D40-48EB-9668-6E9E70AEBE05}" sibTransId="{8953AA91-987B-40E6-9876-6DB55C293874}"/>
    <dgm:cxn modelId="{18135E76-A89B-4ADA-AD65-9B4F2EFB8F40}" type="presOf" srcId="{D50782CE-9DEE-4E2A-AA45-EB5393C56883}" destId="{9F647BC5-356D-4959-8ADC-C186273C1D6F}" srcOrd="0" destOrd="0" presId="urn:microsoft.com/office/officeart/2005/8/layout/vList2"/>
    <dgm:cxn modelId="{F539CB7A-199C-4EC9-AD8F-71F248FE26D4}" type="presOf" srcId="{C44F0335-DCDC-474B-A724-EC8A215F270C}" destId="{2743569B-C24A-4F00-A7CE-DE88E23E2C9D}" srcOrd="0" destOrd="0" presId="urn:microsoft.com/office/officeart/2005/8/layout/vList2"/>
    <dgm:cxn modelId="{F8E20B81-FAEE-4A62-9F1C-6ABAE3E56A07}" srcId="{E621CAEA-550B-458B-A03C-FF1C633F4DCF}" destId="{1E4669A3-EA3D-47EE-A386-BBEB1A4B20ED}" srcOrd="11" destOrd="0" parTransId="{2EDDE94F-A7BB-4E62-8F87-4B785851BEBF}" sibTransId="{C7F2E52A-1D61-4005-AB05-0B3C1A107073}"/>
    <dgm:cxn modelId="{BA327486-580B-4769-A776-377EEDAEB455}" type="presOf" srcId="{6AFD5490-F522-4733-B28D-02FBB1A0103A}" destId="{47CDD5D0-3A14-4376-8056-1EF9FE1522B2}" srcOrd="0" destOrd="0" presId="urn:microsoft.com/office/officeart/2005/8/layout/vList2"/>
    <dgm:cxn modelId="{91AFCA87-833B-4AA8-A9A2-CB8071C2E5CC}" srcId="{E621CAEA-550B-458B-A03C-FF1C633F4DCF}" destId="{12656264-0195-4225-8E7E-FBCB88FB2F08}" srcOrd="12" destOrd="0" parTransId="{BEB6891D-03F0-48E5-8D63-5A752FA52070}" sibTransId="{FB4ADB09-9032-4AAE-9FB0-7F9419A1BE47}"/>
    <dgm:cxn modelId="{4D3F4F92-F820-4B09-9344-2DA5F0F50569}" srcId="{E621CAEA-550B-458B-A03C-FF1C633F4DCF}" destId="{47400D50-0F16-4DEF-8026-8B74D2C12EB0}" srcOrd="2" destOrd="0" parTransId="{158CE14D-D2B2-4CBD-B1F5-6C56E9BC9F4F}" sibTransId="{A8B67418-4786-4340-BAB9-506F25388FD1}"/>
    <dgm:cxn modelId="{BF863E94-24B6-48E7-9FFE-776C7B65D449}" type="presOf" srcId="{732F3B53-9AB4-4EF0-8603-4C3BAF18C7F1}" destId="{8AB5975C-DEC7-4979-9E4F-20F48300C422}" srcOrd="0" destOrd="0" presId="urn:microsoft.com/office/officeart/2005/8/layout/vList2"/>
    <dgm:cxn modelId="{779BAF99-47F6-43B1-9F05-FA4260967610}" srcId="{E621CAEA-550B-458B-A03C-FF1C633F4DCF}" destId="{D50782CE-9DEE-4E2A-AA45-EB5393C56883}" srcOrd="5" destOrd="0" parTransId="{E0DCD1E3-CDFD-4555-B8AA-59323D810279}" sibTransId="{13A75EBA-B02C-4CA1-85A9-3E7C2F58375F}"/>
    <dgm:cxn modelId="{D3748BA0-EA4B-4C54-856F-B104E59E9420}" srcId="{E621CAEA-550B-458B-A03C-FF1C633F4DCF}" destId="{F140B3BB-586A-4348-9F15-93353D95AC4F}" srcOrd="6" destOrd="0" parTransId="{966BA7E0-F88A-4CEE-9137-DA4CA5321ABB}" sibTransId="{073F9F8B-CDCD-4886-88BA-3E2441147B65}"/>
    <dgm:cxn modelId="{2140C8A3-9DE5-469C-A3BC-CC8F982846AC}" type="presOf" srcId="{349EF99A-4FB3-4F0A-902C-DE3B71F3973A}" destId="{05B6A4EC-00E0-4F51-BD21-0BA6354342D3}" srcOrd="0" destOrd="0" presId="urn:microsoft.com/office/officeart/2005/8/layout/vList2"/>
    <dgm:cxn modelId="{B24B9AAE-F397-4F3F-9602-8C902094D9EE}" srcId="{E621CAEA-550B-458B-A03C-FF1C633F4DCF}" destId="{6470CB15-42A1-48CD-BBE6-8487C4D9E426}" srcOrd="8" destOrd="0" parTransId="{736673E4-E180-4E5A-8FC9-3A39490806D6}" sibTransId="{35A3CF0F-C2B3-49A2-94F1-B5823316B260}"/>
    <dgm:cxn modelId="{E673FDC8-A80C-42FA-9B5E-0E323EAAC47D}" srcId="{E621CAEA-550B-458B-A03C-FF1C633F4DCF}" destId="{4E35389B-8494-4A0C-AA2D-8DFC181AC6BB}" srcOrd="1" destOrd="0" parTransId="{A3B8E6C4-6F15-4CC2-95AD-44D02A88F25D}" sibTransId="{1D976E34-B8F5-42C3-ADC5-6D99BA8441CD}"/>
    <dgm:cxn modelId="{5E99C9D0-901C-4087-A26B-07073F547C15}" type="presOf" srcId="{C95526B6-9EB6-48DE-9320-EED8594965F1}" destId="{A7F8ED27-2680-47B2-9921-85534E33DA1F}" srcOrd="0" destOrd="0" presId="urn:microsoft.com/office/officeart/2005/8/layout/vList2"/>
    <dgm:cxn modelId="{7EF3EBD3-7DBC-437C-BDA8-4EF61C1950EE}" srcId="{E621CAEA-550B-458B-A03C-FF1C633F4DCF}" destId="{1C1D2B3B-391A-405E-B500-12187A80823A}" srcOrd="4" destOrd="0" parTransId="{D1542D87-E6C7-41C6-86CA-4FB9C7ECEF40}" sibTransId="{83DBC2AE-6B0E-463A-BD43-F62D665704D2}"/>
    <dgm:cxn modelId="{A608BEDB-54AC-46E5-9DDA-217957FB2B32}" type="presOf" srcId="{47400D50-0F16-4DEF-8026-8B74D2C12EB0}" destId="{1EC0285B-A99C-4E47-B676-6CEDA2FEAE6A}" srcOrd="0" destOrd="0" presId="urn:microsoft.com/office/officeart/2005/8/layout/vList2"/>
    <dgm:cxn modelId="{004C1DDD-2B77-4842-98F9-8A4F4A9E0297}" type="presOf" srcId="{07F0E13F-BC68-4400-8EDA-9AD968ABC7A2}" destId="{90C53026-D228-4D79-87B4-952DB2485502}" srcOrd="0" destOrd="0" presId="urn:microsoft.com/office/officeart/2005/8/layout/vList2"/>
    <dgm:cxn modelId="{FE311EDD-DB36-460C-BBEB-F039532836A8}" srcId="{E621CAEA-550B-458B-A03C-FF1C633F4DCF}" destId="{C95526B6-9EB6-48DE-9320-EED8594965F1}" srcOrd="0" destOrd="0" parTransId="{7743A720-62FF-44D4-BB55-A1EB1258D330}" sibTransId="{A3D142C0-B8E6-45F7-869A-847000CBDBB5}"/>
    <dgm:cxn modelId="{76B12BDF-6EA1-44F4-9055-1B1F051E5A5A}" srcId="{E621CAEA-550B-458B-A03C-FF1C633F4DCF}" destId="{760B50A9-3C4D-4042-845C-A06E7D4B3292}" srcOrd="10" destOrd="0" parTransId="{A7D6E9D7-DADA-46C8-A45F-5A66BCA55A0B}" sibTransId="{10C0D176-A826-4CEF-A8C7-157AD3CF7EE6}"/>
    <dgm:cxn modelId="{5FB46ADF-A4CF-4501-B1D7-EC310847FAA2}" srcId="{E621CAEA-550B-458B-A03C-FF1C633F4DCF}" destId="{07F0E13F-BC68-4400-8EDA-9AD968ABC7A2}" srcOrd="9" destOrd="0" parTransId="{79CD6A90-31B5-40A9-841F-BB319429D6EF}" sibTransId="{DD9EA71E-6879-4130-913E-98CD7A0EEA70}"/>
    <dgm:cxn modelId="{8D439EE4-FE3E-4266-86B7-3EFA7C3E845A}" srcId="{E621CAEA-550B-458B-A03C-FF1C633F4DCF}" destId="{C44F0335-DCDC-474B-A724-EC8A215F270C}" srcOrd="7" destOrd="0" parTransId="{DE4672AF-EEBC-438B-BA94-21F5CE0665F5}" sibTransId="{EAA70608-C15A-4DA2-B014-08C7C7E9FB76}"/>
    <dgm:cxn modelId="{BBF15EE7-693B-42DC-B372-BD818C551849}" type="presOf" srcId="{F140B3BB-586A-4348-9F15-93353D95AC4F}" destId="{F728706A-4B0E-4EA1-9DE0-811A946670B1}" srcOrd="0" destOrd="0" presId="urn:microsoft.com/office/officeart/2005/8/layout/vList2"/>
    <dgm:cxn modelId="{10AB86EB-A465-4A50-A7FF-FC3230E158CE}" type="presOf" srcId="{12656264-0195-4225-8E7E-FBCB88FB2F08}" destId="{67018AE0-AC22-4C75-84E8-C0BFF0CB936D}" srcOrd="0" destOrd="0" presId="urn:microsoft.com/office/officeart/2005/8/layout/vList2"/>
    <dgm:cxn modelId="{BAA285E9-8AA2-49E4-9588-3E13BB54242D}" type="presParOf" srcId="{A09FDADF-762C-4FA1-B676-544EFB2EF6E4}" destId="{A7F8ED27-2680-47B2-9921-85534E33DA1F}" srcOrd="0" destOrd="0" presId="urn:microsoft.com/office/officeart/2005/8/layout/vList2"/>
    <dgm:cxn modelId="{14106195-9661-496B-9F02-80D5D39C1781}" type="presParOf" srcId="{A09FDADF-762C-4FA1-B676-544EFB2EF6E4}" destId="{921CCD59-7AC8-4361-B0E6-DBFEB444920A}" srcOrd="1" destOrd="0" presId="urn:microsoft.com/office/officeart/2005/8/layout/vList2"/>
    <dgm:cxn modelId="{5A6A223C-595E-4615-8E05-3D6F9FEBE767}" type="presParOf" srcId="{A09FDADF-762C-4FA1-B676-544EFB2EF6E4}" destId="{1E04576A-3336-4C3D-968B-22ED48638D2A}" srcOrd="2" destOrd="0" presId="urn:microsoft.com/office/officeart/2005/8/layout/vList2"/>
    <dgm:cxn modelId="{8B5E1649-13E6-44E0-B9B7-C9F6CD4AD02D}" type="presParOf" srcId="{A09FDADF-762C-4FA1-B676-544EFB2EF6E4}" destId="{B579A724-14E2-426B-9BBE-3B318201315C}" srcOrd="3" destOrd="0" presId="urn:microsoft.com/office/officeart/2005/8/layout/vList2"/>
    <dgm:cxn modelId="{67553858-F154-493F-805C-CB68488702B4}" type="presParOf" srcId="{A09FDADF-762C-4FA1-B676-544EFB2EF6E4}" destId="{1EC0285B-A99C-4E47-B676-6CEDA2FEAE6A}" srcOrd="4" destOrd="0" presId="urn:microsoft.com/office/officeart/2005/8/layout/vList2"/>
    <dgm:cxn modelId="{5EEE1D40-03BB-4D0C-BD36-F68553859ACF}" type="presParOf" srcId="{A09FDADF-762C-4FA1-B676-544EFB2EF6E4}" destId="{E1F2EB49-579A-4E5A-923F-9EEFB752BA4C}" srcOrd="5" destOrd="0" presId="urn:microsoft.com/office/officeart/2005/8/layout/vList2"/>
    <dgm:cxn modelId="{ED88C88B-7EC0-4548-B74D-A1E5335AB323}" type="presParOf" srcId="{A09FDADF-762C-4FA1-B676-544EFB2EF6E4}" destId="{05B6A4EC-00E0-4F51-BD21-0BA6354342D3}" srcOrd="6" destOrd="0" presId="urn:microsoft.com/office/officeart/2005/8/layout/vList2"/>
    <dgm:cxn modelId="{85C84737-8B15-42FC-93FF-F63F49CB3112}" type="presParOf" srcId="{A09FDADF-762C-4FA1-B676-544EFB2EF6E4}" destId="{E2B2E8BC-A82A-4EE6-AC61-DC782168132E}" srcOrd="7" destOrd="0" presId="urn:microsoft.com/office/officeart/2005/8/layout/vList2"/>
    <dgm:cxn modelId="{1C4D43FE-29A4-4299-964D-D3678DBD1826}" type="presParOf" srcId="{A09FDADF-762C-4FA1-B676-544EFB2EF6E4}" destId="{70566F90-1A10-43BF-A2B4-CC2AF1033916}" srcOrd="8" destOrd="0" presId="urn:microsoft.com/office/officeart/2005/8/layout/vList2"/>
    <dgm:cxn modelId="{07FD362F-5D5B-4659-839C-EFCF24370F8E}" type="presParOf" srcId="{A09FDADF-762C-4FA1-B676-544EFB2EF6E4}" destId="{F390EDBF-25B8-4096-AC6E-4735EB6263C3}" srcOrd="9" destOrd="0" presId="urn:microsoft.com/office/officeart/2005/8/layout/vList2"/>
    <dgm:cxn modelId="{249D780E-7A3B-4D32-9463-1E367BA3754E}" type="presParOf" srcId="{A09FDADF-762C-4FA1-B676-544EFB2EF6E4}" destId="{9F647BC5-356D-4959-8ADC-C186273C1D6F}" srcOrd="10" destOrd="0" presId="urn:microsoft.com/office/officeart/2005/8/layout/vList2"/>
    <dgm:cxn modelId="{D87EF5B2-DC7C-4385-8FC9-E304910A81FA}" type="presParOf" srcId="{A09FDADF-762C-4FA1-B676-544EFB2EF6E4}" destId="{57F4794D-FCE0-431E-B3C6-593D7ACC8073}" srcOrd="11" destOrd="0" presId="urn:microsoft.com/office/officeart/2005/8/layout/vList2"/>
    <dgm:cxn modelId="{F46BB24C-BF54-49FE-BF2E-C3B0C8F5410E}" type="presParOf" srcId="{A09FDADF-762C-4FA1-B676-544EFB2EF6E4}" destId="{F728706A-4B0E-4EA1-9DE0-811A946670B1}" srcOrd="12" destOrd="0" presId="urn:microsoft.com/office/officeart/2005/8/layout/vList2"/>
    <dgm:cxn modelId="{4F181257-814C-4520-9C4E-0F1858065590}" type="presParOf" srcId="{A09FDADF-762C-4FA1-B676-544EFB2EF6E4}" destId="{41723146-0FC0-41C7-8653-6216F147A387}" srcOrd="13" destOrd="0" presId="urn:microsoft.com/office/officeart/2005/8/layout/vList2"/>
    <dgm:cxn modelId="{15D4753D-36F1-4AD4-85DF-D71306D9F757}" type="presParOf" srcId="{A09FDADF-762C-4FA1-B676-544EFB2EF6E4}" destId="{2743569B-C24A-4F00-A7CE-DE88E23E2C9D}" srcOrd="14" destOrd="0" presId="urn:microsoft.com/office/officeart/2005/8/layout/vList2"/>
    <dgm:cxn modelId="{82024409-EF08-4D08-912B-E8AA26FD1F3F}" type="presParOf" srcId="{A09FDADF-762C-4FA1-B676-544EFB2EF6E4}" destId="{16E7579F-2C3D-4158-B987-9A394683F4AC}" srcOrd="15" destOrd="0" presId="urn:microsoft.com/office/officeart/2005/8/layout/vList2"/>
    <dgm:cxn modelId="{C2987D5A-8947-4B9F-B384-591FE0286206}" type="presParOf" srcId="{A09FDADF-762C-4FA1-B676-544EFB2EF6E4}" destId="{B76F7196-DF37-409C-A07F-42D2AC10B49F}" srcOrd="16" destOrd="0" presId="urn:microsoft.com/office/officeart/2005/8/layout/vList2"/>
    <dgm:cxn modelId="{232B4681-E77A-4392-8A28-F226C017F721}" type="presParOf" srcId="{A09FDADF-762C-4FA1-B676-544EFB2EF6E4}" destId="{E0DCD9C2-BB5E-45A3-AC03-856C7A0353DA}" srcOrd="17" destOrd="0" presId="urn:microsoft.com/office/officeart/2005/8/layout/vList2"/>
    <dgm:cxn modelId="{77197DF8-E0E3-4C8F-BF31-DB235AEDDCB5}" type="presParOf" srcId="{A09FDADF-762C-4FA1-B676-544EFB2EF6E4}" destId="{90C53026-D228-4D79-87B4-952DB2485502}" srcOrd="18" destOrd="0" presId="urn:microsoft.com/office/officeart/2005/8/layout/vList2"/>
    <dgm:cxn modelId="{FBD7D7EF-CC56-4722-B452-7A822D8CB633}" type="presParOf" srcId="{A09FDADF-762C-4FA1-B676-544EFB2EF6E4}" destId="{3DE4DA26-3F82-4506-ADAD-22471A439819}" srcOrd="19" destOrd="0" presId="urn:microsoft.com/office/officeart/2005/8/layout/vList2"/>
    <dgm:cxn modelId="{B7AA11B1-EF0F-46FE-93FA-B64101BF8489}" type="presParOf" srcId="{A09FDADF-762C-4FA1-B676-544EFB2EF6E4}" destId="{5BC60CEA-01EF-4AE4-99AC-D954E5B87C76}" srcOrd="20" destOrd="0" presId="urn:microsoft.com/office/officeart/2005/8/layout/vList2"/>
    <dgm:cxn modelId="{D5ECCAB9-E2DB-43CE-A3E5-E42BF01B273D}" type="presParOf" srcId="{A09FDADF-762C-4FA1-B676-544EFB2EF6E4}" destId="{35C53779-FAA0-4690-B02F-46FEF02B30EC}" srcOrd="21" destOrd="0" presId="urn:microsoft.com/office/officeart/2005/8/layout/vList2"/>
    <dgm:cxn modelId="{C3945F26-54CF-4843-A4A1-B5225C2D0492}" type="presParOf" srcId="{A09FDADF-762C-4FA1-B676-544EFB2EF6E4}" destId="{35055EED-44B9-4193-858D-5E41A0D20517}" srcOrd="22" destOrd="0" presId="urn:microsoft.com/office/officeart/2005/8/layout/vList2"/>
    <dgm:cxn modelId="{FC12029A-AD2D-4EE2-A735-23F3A0B9023D}" type="presParOf" srcId="{A09FDADF-762C-4FA1-B676-544EFB2EF6E4}" destId="{C9016A36-2677-4882-9297-26ED74CA9BF0}" srcOrd="23" destOrd="0" presId="urn:microsoft.com/office/officeart/2005/8/layout/vList2"/>
    <dgm:cxn modelId="{FAAD8B27-C2D0-4CAF-82B3-FD3DB962CC0C}" type="presParOf" srcId="{A09FDADF-762C-4FA1-B676-544EFB2EF6E4}" destId="{67018AE0-AC22-4C75-84E8-C0BFF0CB936D}" srcOrd="24" destOrd="0" presId="urn:microsoft.com/office/officeart/2005/8/layout/vList2"/>
    <dgm:cxn modelId="{B59964C5-92DD-49F1-A94B-9B07924AF1D4}" type="presParOf" srcId="{A09FDADF-762C-4FA1-B676-544EFB2EF6E4}" destId="{5F715A1F-08B6-4499-8693-4F902D46E7EE}" srcOrd="25" destOrd="0" presId="urn:microsoft.com/office/officeart/2005/8/layout/vList2"/>
    <dgm:cxn modelId="{A5431B05-F0ED-4605-A29C-3755B50412B4}" type="presParOf" srcId="{A09FDADF-762C-4FA1-B676-544EFB2EF6E4}" destId="{47CDD5D0-3A14-4376-8056-1EF9FE1522B2}" srcOrd="26" destOrd="0" presId="urn:microsoft.com/office/officeart/2005/8/layout/vList2"/>
    <dgm:cxn modelId="{A0246979-FB10-4842-918D-FA61B5E2FF66}" type="presParOf" srcId="{A09FDADF-762C-4FA1-B676-544EFB2EF6E4}" destId="{8E25F81F-A166-4150-BB79-E7AC3DEC7FC7}" srcOrd="27" destOrd="0" presId="urn:microsoft.com/office/officeart/2005/8/layout/vList2"/>
    <dgm:cxn modelId="{74D0DE8A-A418-4A71-8966-07FA67179651}" type="presParOf" srcId="{A09FDADF-762C-4FA1-B676-544EFB2EF6E4}" destId="{8AB5975C-DEC7-4979-9E4F-20F48300C422}" srcOrd="2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621CAEA-550B-458B-A03C-FF1C633F4DCF}"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s-GT"/>
        </a:p>
      </dgm:t>
    </dgm:pt>
    <dgm:pt modelId="{C95526B6-9EB6-48DE-9320-EED8594965F1}">
      <dgm:prSet phldrT="[Texto]"/>
      <dgm:spPr/>
      <dgm:t>
        <a:bodyPr/>
        <a:lstStyle/>
        <a:p>
          <a:r>
            <a:rPr lang="es-GT" b="1" dirty="0">
              <a:solidFill>
                <a:schemeClr val="tx1"/>
              </a:solidFill>
            </a:rPr>
            <a:t>Interés superior del niño</a:t>
          </a:r>
        </a:p>
      </dgm:t>
    </dgm:pt>
    <dgm:pt modelId="{7743A720-62FF-44D4-BB55-A1EB1258D330}" type="parTrans" cxnId="{FE311EDD-DB36-460C-BBEB-F039532836A8}">
      <dgm:prSet/>
      <dgm:spPr/>
      <dgm:t>
        <a:bodyPr/>
        <a:lstStyle/>
        <a:p>
          <a:endParaRPr lang="es-GT"/>
        </a:p>
      </dgm:t>
    </dgm:pt>
    <dgm:pt modelId="{A3D142C0-B8E6-45F7-869A-847000CBDBB5}" type="sibTrans" cxnId="{FE311EDD-DB36-460C-BBEB-F039532836A8}">
      <dgm:prSet/>
      <dgm:spPr/>
      <dgm:t>
        <a:bodyPr/>
        <a:lstStyle/>
        <a:p>
          <a:endParaRPr lang="es-GT"/>
        </a:p>
      </dgm:t>
    </dgm:pt>
    <dgm:pt modelId="{47400D50-0F16-4DEF-8026-8B74D2C12EB0}">
      <dgm:prSet phldrT="[Texto]"/>
      <dgm:spPr/>
      <dgm:t>
        <a:bodyPr/>
        <a:lstStyle/>
        <a:p>
          <a:r>
            <a:rPr lang="es-GT" b="1" dirty="0">
              <a:solidFill>
                <a:schemeClr val="tx1"/>
              </a:solidFill>
            </a:rPr>
            <a:t>Desinstitucionalización</a:t>
          </a:r>
        </a:p>
      </dgm:t>
    </dgm:pt>
    <dgm:pt modelId="{158CE14D-D2B2-4CBD-B1F5-6C56E9BC9F4F}" type="parTrans" cxnId="{4D3F4F92-F820-4B09-9344-2DA5F0F50569}">
      <dgm:prSet/>
      <dgm:spPr/>
      <dgm:t>
        <a:bodyPr/>
        <a:lstStyle/>
        <a:p>
          <a:endParaRPr lang="es-GT"/>
        </a:p>
      </dgm:t>
    </dgm:pt>
    <dgm:pt modelId="{A8B67418-4786-4340-BAB9-506F25388FD1}" type="sibTrans" cxnId="{4D3F4F92-F820-4B09-9344-2DA5F0F50569}">
      <dgm:prSet/>
      <dgm:spPr/>
      <dgm:t>
        <a:bodyPr/>
        <a:lstStyle/>
        <a:p>
          <a:endParaRPr lang="es-GT"/>
        </a:p>
      </dgm:t>
    </dgm:pt>
    <dgm:pt modelId="{349EF99A-4FB3-4F0A-902C-DE3B71F3973A}">
      <dgm:prSet phldrT="[Texto]"/>
      <dgm:spPr/>
      <dgm:t>
        <a:bodyPr/>
        <a:lstStyle/>
        <a:p>
          <a:r>
            <a:rPr lang="es-GT" b="1" dirty="0">
              <a:solidFill>
                <a:schemeClr val="tx1"/>
              </a:solidFill>
            </a:rPr>
            <a:t>Desarrollo Integral </a:t>
          </a:r>
        </a:p>
      </dgm:t>
    </dgm:pt>
    <dgm:pt modelId="{F46DD303-3D40-48EB-9668-6E9E70AEBE05}" type="parTrans" cxnId="{72A12054-296F-4A21-BB00-A7311C64DBAE}">
      <dgm:prSet/>
      <dgm:spPr/>
      <dgm:t>
        <a:bodyPr/>
        <a:lstStyle/>
        <a:p>
          <a:endParaRPr lang="es-GT"/>
        </a:p>
      </dgm:t>
    </dgm:pt>
    <dgm:pt modelId="{8953AA91-987B-40E6-9876-6DB55C293874}" type="sibTrans" cxnId="{72A12054-296F-4A21-BB00-A7311C64DBAE}">
      <dgm:prSet/>
      <dgm:spPr/>
      <dgm:t>
        <a:bodyPr/>
        <a:lstStyle/>
        <a:p>
          <a:endParaRPr lang="es-GT"/>
        </a:p>
      </dgm:t>
    </dgm:pt>
    <dgm:pt modelId="{1C1D2B3B-391A-405E-B500-12187A80823A}">
      <dgm:prSet phldrT="[Texto]"/>
      <dgm:spPr/>
      <dgm:t>
        <a:bodyPr/>
        <a:lstStyle/>
        <a:p>
          <a:r>
            <a:rPr lang="es-GT" b="1" dirty="0">
              <a:solidFill>
                <a:schemeClr val="tx1"/>
              </a:solidFill>
            </a:rPr>
            <a:t>Protección contra toda forma </a:t>
          </a:r>
        </a:p>
      </dgm:t>
    </dgm:pt>
    <dgm:pt modelId="{D1542D87-E6C7-41C6-86CA-4FB9C7ECEF40}" type="parTrans" cxnId="{7EF3EBD3-7DBC-437C-BDA8-4EF61C1950EE}">
      <dgm:prSet/>
      <dgm:spPr/>
      <dgm:t>
        <a:bodyPr/>
        <a:lstStyle/>
        <a:p>
          <a:endParaRPr lang="es-GT"/>
        </a:p>
      </dgm:t>
    </dgm:pt>
    <dgm:pt modelId="{83DBC2AE-6B0E-463A-BD43-F62D665704D2}" type="sibTrans" cxnId="{7EF3EBD3-7DBC-437C-BDA8-4EF61C1950EE}">
      <dgm:prSet/>
      <dgm:spPr/>
      <dgm:t>
        <a:bodyPr/>
        <a:lstStyle/>
        <a:p>
          <a:endParaRPr lang="es-GT"/>
        </a:p>
      </dgm:t>
    </dgm:pt>
    <dgm:pt modelId="{4E35389B-8494-4A0C-AA2D-8DFC181AC6BB}">
      <dgm:prSet phldrT="[Texto]"/>
      <dgm:spPr/>
      <dgm:t>
        <a:bodyPr/>
        <a:lstStyle/>
        <a:p>
          <a:r>
            <a:rPr lang="es-GT" b="1" dirty="0">
              <a:solidFill>
                <a:schemeClr val="tx1"/>
              </a:solidFill>
            </a:rPr>
            <a:t>Mantenimiento de la Unidad Familiar </a:t>
          </a:r>
        </a:p>
      </dgm:t>
    </dgm:pt>
    <dgm:pt modelId="{A3B8E6C4-6F15-4CC2-95AD-44D02A88F25D}" type="parTrans" cxnId="{E673FDC8-A80C-42FA-9B5E-0E323EAAC47D}">
      <dgm:prSet/>
      <dgm:spPr/>
      <dgm:t>
        <a:bodyPr/>
        <a:lstStyle/>
        <a:p>
          <a:endParaRPr lang="es-GT"/>
        </a:p>
      </dgm:t>
    </dgm:pt>
    <dgm:pt modelId="{1D976E34-B8F5-42C3-ADC5-6D99BA8441CD}" type="sibTrans" cxnId="{E673FDC8-A80C-42FA-9B5E-0E323EAAC47D}">
      <dgm:prSet/>
      <dgm:spPr/>
      <dgm:t>
        <a:bodyPr/>
        <a:lstStyle/>
        <a:p>
          <a:endParaRPr lang="es-GT"/>
        </a:p>
      </dgm:t>
    </dgm:pt>
    <dgm:pt modelId="{EFC16ADF-BB82-45AE-86B1-E55EC99BC927}">
      <dgm:prSet phldrT="[Texto]"/>
      <dgm:spPr/>
      <dgm:t>
        <a:bodyPr/>
        <a:lstStyle/>
        <a:p>
          <a:r>
            <a:rPr lang="es-GT" b="1" dirty="0"/>
            <a:t>Descuido </a:t>
          </a:r>
        </a:p>
      </dgm:t>
    </dgm:pt>
    <dgm:pt modelId="{646A7547-7135-466F-AA34-23AD74D102A0}" type="parTrans" cxnId="{8B5C16D1-757D-443E-9599-86924FA6085E}">
      <dgm:prSet/>
      <dgm:spPr/>
      <dgm:t>
        <a:bodyPr/>
        <a:lstStyle/>
        <a:p>
          <a:endParaRPr lang="es-GT"/>
        </a:p>
      </dgm:t>
    </dgm:pt>
    <dgm:pt modelId="{D356ECAC-4E4A-40EC-B151-183397774A7E}" type="sibTrans" cxnId="{8B5C16D1-757D-443E-9599-86924FA6085E}">
      <dgm:prSet/>
      <dgm:spPr/>
      <dgm:t>
        <a:bodyPr/>
        <a:lstStyle/>
        <a:p>
          <a:endParaRPr lang="es-GT"/>
        </a:p>
      </dgm:t>
    </dgm:pt>
    <dgm:pt modelId="{783476CD-8709-4AE1-8A60-6EEE23F7D0BE}">
      <dgm:prSet phldrT="[Texto]"/>
      <dgm:spPr/>
      <dgm:t>
        <a:bodyPr/>
        <a:lstStyle/>
        <a:p>
          <a:r>
            <a:rPr lang="es-GT" b="1" dirty="0"/>
            <a:t>Abandono</a:t>
          </a:r>
        </a:p>
      </dgm:t>
    </dgm:pt>
    <dgm:pt modelId="{8C219EB7-9D7A-4D66-90C2-881E8E447CD4}" type="parTrans" cxnId="{9A6F5585-25CA-48DC-81FB-A7824BC4C165}">
      <dgm:prSet/>
      <dgm:spPr/>
      <dgm:t>
        <a:bodyPr/>
        <a:lstStyle/>
        <a:p>
          <a:endParaRPr lang="es-GT"/>
        </a:p>
      </dgm:t>
    </dgm:pt>
    <dgm:pt modelId="{806FA69D-18D8-455D-BA7F-5B9E80CBE63C}" type="sibTrans" cxnId="{9A6F5585-25CA-48DC-81FB-A7824BC4C165}">
      <dgm:prSet/>
      <dgm:spPr/>
      <dgm:t>
        <a:bodyPr/>
        <a:lstStyle/>
        <a:p>
          <a:endParaRPr lang="es-GT"/>
        </a:p>
      </dgm:t>
    </dgm:pt>
    <dgm:pt modelId="{93A1D9C7-CD4C-443B-BAE9-3532E4F0C5B1}">
      <dgm:prSet phldrT="[Texto]"/>
      <dgm:spPr/>
      <dgm:t>
        <a:bodyPr/>
        <a:lstStyle/>
        <a:p>
          <a:r>
            <a:rPr lang="es-GT" b="1" dirty="0"/>
            <a:t>Violencia </a:t>
          </a:r>
        </a:p>
      </dgm:t>
    </dgm:pt>
    <dgm:pt modelId="{A8EE16DB-9A38-4DFE-83CC-099A8C3C46C4}" type="parTrans" cxnId="{555E97B8-7306-41EE-AE91-344B168AC247}">
      <dgm:prSet/>
      <dgm:spPr/>
      <dgm:t>
        <a:bodyPr/>
        <a:lstStyle/>
        <a:p>
          <a:endParaRPr lang="es-GT"/>
        </a:p>
      </dgm:t>
    </dgm:pt>
    <dgm:pt modelId="{5C7B0495-C49F-45D0-9804-52123B05A91B}" type="sibTrans" cxnId="{555E97B8-7306-41EE-AE91-344B168AC247}">
      <dgm:prSet/>
      <dgm:spPr/>
      <dgm:t>
        <a:bodyPr/>
        <a:lstStyle/>
        <a:p>
          <a:endParaRPr lang="es-GT"/>
        </a:p>
      </dgm:t>
    </dgm:pt>
    <dgm:pt modelId="{B281D4D8-1F39-458F-ACD6-F08799817517}">
      <dgm:prSet phldrT="[Texto]"/>
      <dgm:spPr/>
      <dgm:t>
        <a:bodyPr/>
        <a:lstStyle/>
        <a:p>
          <a:r>
            <a:rPr lang="es-GT" b="1" dirty="0"/>
            <a:t>Tortura </a:t>
          </a:r>
        </a:p>
      </dgm:t>
    </dgm:pt>
    <dgm:pt modelId="{E862F810-551E-4103-85F1-947DF70DF262}" type="parTrans" cxnId="{0AC17CA2-CB1D-42B7-90A9-D5E3105EDEB0}">
      <dgm:prSet/>
      <dgm:spPr/>
      <dgm:t>
        <a:bodyPr/>
        <a:lstStyle/>
        <a:p>
          <a:endParaRPr lang="es-GT"/>
        </a:p>
      </dgm:t>
    </dgm:pt>
    <dgm:pt modelId="{8BC43B0F-CCFB-4B8B-BBAD-B8B5DFF3F8C5}" type="sibTrans" cxnId="{0AC17CA2-CB1D-42B7-90A9-D5E3105EDEB0}">
      <dgm:prSet/>
      <dgm:spPr/>
      <dgm:t>
        <a:bodyPr/>
        <a:lstStyle/>
        <a:p>
          <a:endParaRPr lang="es-GT"/>
        </a:p>
      </dgm:t>
    </dgm:pt>
    <dgm:pt modelId="{68270463-81D3-44C1-869C-DCA1C2F113E9}">
      <dgm:prSet phldrT="[Texto]"/>
      <dgm:spPr/>
      <dgm:t>
        <a:bodyPr/>
        <a:lstStyle/>
        <a:p>
          <a:r>
            <a:rPr lang="es-GT" b="1" dirty="0"/>
            <a:t>Tratos crueles, inhumanos o degradantes</a:t>
          </a:r>
        </a:p>
      </dgm:t>
    </dgm:pt>
    <dgm:pt modelId="{799D4999-CF05-4CD3-895B-D8749ED29AB0}" type="parTrans" cxnId="{BBDCD056-4F8C-40C5-BBCB-855A722A29AB}">
      <dgm:prSet/>
      <dgm:spPr/>
      <dgm:t>
        <a:bodyPr/>
        <a:lstStyle/>
        <a:p>
          <a:endParaRPr lang="es-GT"/>
        </a:p>
      </dgm:t>
    </dgm:pt>
    <dgm:pt modelId="{81EACF01-2032-42A6-9549-1D6D408F51B5}" type="sibTrans" cxnId="{BBDCD056-4F8C-40C5-BBCB-855A722A29AB}">
      <dgm:prSet/>
      <dgm:spPr/>
      <dgm:t>
        <a:bodyPr/>
        <a:lstStyle/>
        <a:p>
          <a:endParaRPr lang="es-GT"/>
        </a:p>
      </dgm:t>
    </dgm:pt>
    <dgm:pt modelId="{2D97FB08-3964-4555-8B55-A476A1550184}">
      <dgm:prSet phldrT="[Texto]"/>
      <dgm:spPr/>
      <dgm:t>
        <a:bodyPr/>
        <a:lstStyle/>
        <a:p>
          <a:r>
            <a:rPr lang="es-GT" b="1" dirty="0"/>
            <a:t>Disciplinas que vulneren su integridad personal y dignidad</a:t>
          </a:r>
        </a:p>
      </dgm:t>
    </dgm:pt>
    <dgm:pt modelId="{7B5FCFE1-CD58-44E9-9E24-B0EECC4FE1D1}" type="parTrans" cxnId="{F5B386F2-3877-4132-8852-A1B48E1F188E}">
      <dgm:prSet/>
      <dgm:spPr/>
      <dgm:t>
        <a:bodyPr/>
        <a:lstStyle/>
        <a:p>
          <a:endParaRPr lang="es-GT"/>
        </a:p>
      </dgm:t>
    </dgm:pt>
    <dgm:pt modelId="{6C08F8FA-BAE6-4AE5-A3E6-2FEBBE910808}" type="sibTrans" cxnId="{F5B386F2-3877-4132-8852-A1B48E1F188E}">
      <dgm:prSet/>
      <dgm:spPr/>
      <dgm:t>
        <a:bodyPr/>
        <a:lstStyle/>
        <a:p>
          <a:endParaRPr lang="es-GT"/>
        </a:p>
      </dgm:t>
    </dgm:pt>
    <dgm:pt modelId="{A09FDADF-762C-4FA1-B676-544EFB2EF6E4}" type="pres">
      <dgm:prSet presAssocID="{E621CAEA-550B-458B-A03C-FF1C633F4DCF}" presName="linear" presStyleCnt="0">
        <dgm:presLayoutVars>
          <dgm:animLvl val="lvl"/>
          <dgm:resizeHandles val="exact"/>
        </dgm:presLayoutVars>
      </dgm:prSet>
      <dgm:spPr/>
    </dgm:pt>
    <dgm:pt modelId="{A7F8ED27-2680-47B2-9921-85534E33DA1F}" type="pres">
      <dgm:prSet presAssocID="{C95526B6-9EB6-48DE-9320-EED8594965F1}" presName="parentText" presStyleLbl="node1" presStyleIdx="0" presStyleCnt="5" custLinFactNeighborY="14828">
        <dgm:presLayoutVars>
          <dgm:chMax val="0"/>
          <dgm:bulletEnabled val="1"/>
        </dgm:presLayoutVars>
      </dgm:prSet>
      <dgm:spPr/>
    </dgm:pt>
    <dgm:pt modelId="{921CCD59-7AC8-4361-B0E6-DBFEB444920A}" type="pres">
      <dgm:prSet presAssocID="{A3D142C0-B8E6-45F7-869A-847000CBDBB5}" presName="spacer" presStyleCnt="0"/>
      <dgm:spPr/>
    </dgm:pt>
    <dgm:pt modelId="{1E04576A-3336-4C3D-968B-22ED48638D2A}" type="pres">
      <dgm:prSet presAssocID="{4E35389B-8494-4A0C-AA2D-8DFC181AC6BB}" presName="parentText" presStyleLbl="node1" presStyleIdx="1" presStyleCnt="5">
        <dgm:presLayoutVars>
          <dgm:chMax val="0"/>
          <dgm:bulletEnabled val="1"/>
        </dgm:presLayoutVars>
      </dgm:prSet>
      <dgm:spPr/>
    </dgm:pt>
    <dgm:pt modelId="{B579A724-14E2-426B-9BBE-3B318201315C}" type="pres">
      <dgm:prSet presAssocID="{1D976E34-B8F5-42C3-ADC5-6D99BA8441CD}" presName="spacer" presStyleCnt="0"/>
      <dgm:spPr/>
    </dgm:pt>
    <dgm:pt modelId="{1EC0285B-A99C-4E47-B676-6CEDA2FEAE6A}" type="pres">
      <dgm:prSet presAssocID="{47400D50-0F16-4DEF-8026-8B74D2C12EB0}" presName="parentText" presStyleLbl="node1" presStyleIdx="2" presStyleCnt="5">
        <dgm:presLayoutVars>
          <dgm:chMax val="0"/>
          <dgm:bulletEnabled val="1"/>
        </dgm:presLayoutVars>
      </dgm:prSet>
      <dgm:spPr/>
    </dgm:pt>
    <dgm:pt modelId="{E1F2EB49-579A-4E5A-923F-9EEFB752BA4C}" type="pres">
      <dgm:prSet presAssocID="{A8B67418-4786-4340-BAB9-506F25388FD1}" presName="spacer" presStyleCnt="0"/>
      <dgm:spPr/>
    </dgm:pt>
    <dgm:pt modelId="{05B6A4EC-00E0-4F51-BD21-0BA6354342D3}" type="pres">
      <dgm:prSet presAssocID="{349EF99A-4FB3-4F0A-902C-DE3B71F3973A}" presName="parentText" presStyleLbl="node1" presStyleIdx="3" presStyleCnt="5">
        <dgm:presLayoutVars>
          <dgm:chMax val="0"/>
          <dgm:bulletEnabled val="1"/>
        </dgm:presLayoutVars>
      </dgm:prSet>
      <dgm:spPr/>
    </dgm:pt>
    <dgm:pt modelId="{E2B2E8BC-A82A-4EE6-AC61-DC782168132E}" type="pres">
      <dgm:prSet presAssocID="{8953AA91-987B-40E6-9876-6DB55C293874}" presName="spacer" presStyleCnt="0"/>
      <dgm:spPr/>
    </dgm:pt>
    <dgm:pt modelId="{70566F90-1A10-43BF-A2B4-CC2AF1033916}" type="pres">
      <dgm:prSet presAssocID="{1C1D2B3B-391A-405E-B500-12187A80823A}" presName="parentText" presStyleLbl="node1" presStyleIdx="4" presStyleCnt="5">
        <dgm:presLayoutVars>
          <dgm:chMax val="0"/>
          <dgm:bulletEnabled val="1"/>
        </dgm:presLayoutVars>
      </dgm:prSet>
      <dgm:spPr/>
    </dgm:pt>
    <dgm:pt modelId="{7F5FF22C-3123-4C11-8B13-22E8E3C808A4}" type="pres">
      <dgm:prSet presAssocID="{1C1D2B3B-391A-405E-B500-12187A80823A}" presName="childText" presStyleLbl="revTx" presStyleIdx="0" presStyleCnt="1">
        <dgm:presLayoutVars>
          <dgm:bulletEnabled val="1"/>
        </dgm:presLayoutVars>
      </dgm:prSet>
      <dgm:spPr/>
    </dgm:pt>
  </dgm:ptLst>
  <dgm:cxnLst>
    <dgm:cxn modelId="{0314BD22-CCCA-4864-BCE6-E71D4300FA04}" type="presOf" srcId="{783476CD-8709-4AE1-8A60-6EEE23F7D0BE}" destId="{7F5FF22C-3123-4C11-8B13-22E8E3C808A4}" srcOrd="0" destOrd="1" presId="urn:microsoft.com/office/officeart/2005/8/layout/vList2"/>
    <dgm:cxn modelId="{45CBFF27-3206-4BAF-8161-E2A3FD2E9D83}" type="presOf" srcId="{E621CAEA-550B-458B-A03C-FF1C633F4DCF}" destId="{A09FDADF-762C-4FA1-B676-544EFB2EF6E4}" srcOrd="0" destOrd="0" presId="urn:microsoft.com/office/officeart/2005/8/layout/vList2"/>
    <dgm:cxn modelId="{FC2DA32A-CA3F-4DBE-9E4D-ECAE26475001}" type="presOf" srcId="{4E35389B-8494-4A0C-AA2D-8DFC181AC6BB}" destId="{1E04576A-3336-4C3D-968B-22ED48638D2A}" srcOrd="0" destOrd="0" presId="urn:microsoft.com/office/officeart/2005/8/layout/vList2"/>
    <dgm:cxn modelId="{70BCCB3E-455F-4EE3-A681-C9C2CB48C1F8}" type="presOf" srcId="{B281D4D8-1F39-458F-ACD6-F08799817517}" destId="{7F5FF22C-3123-4C11-8B13-22E8E3C808A4}" srcOrd="0" destOrd="3" presId="urn:microsoft.com/office/officeart/2005/8/layout/vList2"/>
    <dgm:cxn modelId="{BF7E1E65-F253-4826-99BA-A7813CA5D524}" type="presOf" srcId="{2D97FB08-3964-4555-8B55-A476A1550184}" destId="{7F5FF22C-3123-4C11-8B13-22E8E3C808A4}" srcOrd="0" destOrd="5" presId="urn:microsoft.com/office/officeart/2005/8/layout/vList2"/>
    <dgm:cxn modelId="{C107A06A-01C1-4A01-B1F3-93E85A028413}" type="presOf" srcId="{93A1D9C7-CD4C-443B-BAE9-3532E4F0C5B1}" destId="{7F5FF22C-3123-4C11-8B13-22E8E3C808A4}" srcOrd="0" destOrd="2" presId="urn:microsoft.com/office/officeart/2005/8/layout/vList2"/>
    <dgm:cxn modelId="{6D2FA66B-E8C0-4C14-B9EB-54CFA5B5AB39}" type="presOf" srcId="{1C1D2B3B-391A-405E-B500-12187A80823A}" destId="{70566F90-1A10-43BF-A2B4-CC2AF1033916}" srcOrd="0" destOrd="0" presId="urn:microsoft.com/office/officeart/2005/8/layout/vList2"/>
    <dgm:cxn modelId="{72A12054-296F-4A21-BB00-A7311C64DBAE}" srcId="{E621CAEA-550B-458B-A03C-FF1C633F4DCF}" destId="{349EF99A-4FB3-4F0A-902C-DE3B71F3973A}" srcOrd="3" destOrd="0" parTransId="{F46DD303-3D40-48EB-9668-6E9E70AEBE05}" sibTransId="{8953AA91-987B-40E6-9876-6DB55C293874}"/>
    <dgm:cxn modelId="{BBDCD056-4F8C-40C5-BBCB-855A722A29AB}" srcId="{1C1D2B3B-391A-405E-B500-12187A80823A}" destId="{68270463-81D3-44C1-869C-DCA1C2F113E9}" srcOrd="4" destOrd="0" parTransId="{799D4999-CF05-4CD3-895B-D8749ED29AB0}" sibTransId="{81EACF01-2032-42A6-9549-1D6D408F51B5}"/>
    <dgm:cxn modelId="{9A6F5585-25CA-48DC-81FB-A7824BC4C165}" srcId="{1C1D2B3B-391A-405E-B500-12187A80823A}" destId="{783476CD-8709-4AE1-8A60-6EEE23F7D0BE}" srcOrd="1" destOrd="0" parTransId="{8C219EB7-9D7A-4D66-90C2-881E8E447CD4}" sibTransId="{806FA69D-18D8-455D-BA7F-5B9E80CBE63C}"/>
    <dgm:cxn modelId="{4D3F4F92-F820-4B09-9344-2DA5F0F50569}" srcId="{E621CAEA-550B-458B-A03C-FF1C633F4DCF}" destId="{47400D50-0F16-4DEF-8026-8B74D2C12EB0}" srcOrd="2" destOrd="0" parTransId="{158CE14D-D2B2-4CBD-B1F5-6C56E9BC9F4F}" sibTransId="{A8B67418-4786-4340-BAB9-506F25388FD1}"/>
    <dgm:cxn modelId="{0AC17CA2-CB1D-42B7-90A9-D5E3105EDEB0}" srcId="{1C1D2B3B-391A-405E-B500-12187A80823A}" destId="{B281D4D8-1F39-458F-ACD6-F08799817517}" srcOrd="3" destOrd="0" parTransId="{E862F810-551E-4103-85F1-947DF70DF262}" sibTransId="{8BC43B0F-CCFB-4B8B-BBAD-B8B5DFF3F8C5}"/>
    <dgm:cxn modelId="{2140C8A3-9DE5-469C-A3BC-CC8F982846AC}" type="presOf" srcId="{349EF99A-4FB3-4F0A-902C-DE3B71F3973A}" destId="{05B6A4EC-00E0-4F51-BD21-0BA6354342D3}" srcOrd="0" destOrd="0" presId="urn:microsoft.com/office/officeart/2005/8/layout/vList2"/>
    <dgm:cxn modelId="{555E97B8-7306-41EE-AE91-344B168AC247}" srcId="{1C1D2B3B-391A-405E-B500-12187A80823A}" destId="{93A1D9C7-CD4C-443B-BAE9-3532E4F0C5B1}" srcOrd="2" destOrd="0" parTransId="{A8EE16DB-9A38-4DFE-83CC-099A8C3C46C4}" sibTransId="{5C7B0495-C49F-45D0-9804-52123B05A91B}"/>
    <dgm:cxn modelId="{E673FDC8-A80C-42FA-9B5E-0E323EAAC47D}" srcId="{E621CAEA-550B-458B-A03C-FF1C633F4DCF}" destId="{4E35389B-8494-4A0C-AA2D-8DFC181AC6BB}" srcOrd="1" destOrd="0" parTransId="{A3B8E6C4-6F15-4CC2-95AD-44D02A88F25D}" sibTransId="{1D976E34-B8F5-42C3-ADC5-6D99BA8441CD}"/>
    <dgm:cxn modelId="{5E99C9D0-901C-4087-A26B-07073F547C15}" type="presOf" srcId="{C95526B6-9EB6-48DE-9320-EED8594965F1}" destId="{A7F8ED27-2680-47B2-9921-85534E33DA1F}" srcOrd="0" destOrd="0" presId="urn:microsoft.com/office/officeart/2005/8/layout/vList2"/>
    <dgm:cxn modelId="{8B5C16D1-757D-443E-9599-86924FA6085E}" srcId="{1C1D2B3B-391A-405E-B500-12187A80823A}" destId="{EFC16ADF-BB82-45AE-86B1-E55EC99BC927}" srcOrd="0" destOrd="0" parTransId="{646A7547-7135-466F-AA34-23AD74D102A0}" sibTransId="{D356ECAC-4E4A-40EC-B151-183397774A7E}"/>
    <dgm:cxn modelId="{A3B040D2-D8F7-477D-BE8F-592944D1EBBE}" type="presOf" srcId="{68270463-81D3-44C1-869C-DCA1C2F113E9}" destId="{7F5FF22C-3123-4C11-8B13-22E8E3C808A4}" srcOrd="0" destOrd="4" presId="urn:microsoft.com/office/officeart/2005/8/layout/vList2"/>
    <dgm:cxn modelId="{7EF3EBD3-7DBC-437C-BDA8-4EF61C1950EE}" srcId="{E621CAEA-550B-458B-A03C-FF1C633F4DCF}" destId="{1C1D2B3B-391A-405E-B500-12187A80823A}" srcOrd="4" destOrd="0" parTransId="{D1542D87-E6C7-41C6-86CA-4FB9C7ECEF40}" sibTransId="{83DBC2AE-6B0E-463A-BD43-F62D665704D2}"/>
    <dgm:cxn modelId="{A608BEDB-54AC-46E5-9DDA-217957FB2B32}" type="presOf" srcId="{47400D50-0F16-4DEF-8026-8B74D2C12EB0}" destId="{1EC0285B-A99C-4E47-B676-6CEDA2FEAE6A}" srcOrd="0" destOrd="0" presId="urn:microsoft.com/office/officeart/2005/8/layout/vList2"/>
    <dgm:cxn modelId="{FE311EDD-DB36-460C-BBEB-F039532836A8}" srcId="{E621CAEA-550B-458B-A03C-FF1C633F4DCF}" destId="{C95526B6-9EB6-48DE-9320-EED8594965F1}" srcOrd="0" destOrd="0" parTransId="{7743A720-62FF-44D4-BB55-A1EB1258D330}" sibTransId="{A3D142C0-B8E6-45F7-869A-847000CBDBB5}"/>
    <dgm:cxn modelId="{F5B386F2-3877-4132-8852-A1B48E1F188E}" srcId="{1C1D2B3B-391A-405E-B500-12187A80823A}" destId="{2D97FB08-3964-4555-8B55-A476A1550184}" srcOrd="5" destOrd="0" parTransId="{7B5FCFE1-CD58-44E9-9E24-B0EECC4FE1D1}" sibTransId="{6C08F8FA-BAE6-4AE5-A3E6-2FEBBE910808}"/>
    <dgm:cxn modelId="{BF902BFF-F4E0-4293-A897-4D267CC8B250}" type="presOf" srcId="{EFC16ADF-BB82-45AE-86B1-E55EC99BC927}" destId="{7F5FF22C-3123-4C11-8B13-22E8E3C808A4}" srcOrd="0" destOrd="0" presId="urn:microsoft.com/office/officeart/2005/8/layout/vList2"/>
    <dgm:cxn modelId="{BAA285E9-8AA2-49E4-9588-3E13BB54242D}" type="presParOf" srcId="{A09FDADF-762C-4FA1-B676-544EFB2EF6E4}" destId="{A7F8ED27-2680-47B2-9921-85534E33DA1F}" srcOrd="0" destOrd="0" presId="urn:microsoft.com/office/officeart/2005/8/layout/vList2"/>
    <dgm:cxn modelId="{14106195-9661-496B-9F02-80D5D39C1781}" type="presParOf" srcId="{A09FDADF-762C-4FA1-B676-544EFB2EF6E4}" destId="{921CCD59-7AC8-4361-B0E6-DBFEB444920A}" srcOrd="1" destOrd="0" presId="urn:microsoft.com/office/officeart/2005/8/layout/vList2"/>
    <dgm:cxn modelId="{5A6A223C-595E-4615-8E05-3D6F9FEBE767}" type="presParOf" srcId="{A09FDADF-762C-4FA1-B676-544EFB2EF6E4}" destId="{1E04576A-3336-4C3D-968B-22ED48638D2A}" srcOrd="2" destOrd="0" presId="urn:microsoft.com/office/officeart/2005/8/layout/vList2"/>
    <dgm:cxn modelId="{8B5E1649-13E6-44E0-B9B7-C9F6CD4AD02D}" type="presParOf" srcId="{A09FDADF-762C-4FA1-B676-544EFB2EF6E4}" destId="{B579A724-14E2-426B-9BBE-3B318201315C}" srcOrd="3" destOrd="0" presId="urn:microsoft.com/office/officeart/2005/8/layout/vList2"/>
    <dgm:cxn modelId="{67553858-F154-493F-805C-CB68488702B4}" type="presParOf" srcId="{A09FDADF-762C-4FA1-B676-544EFB2EF6E4}" destId="{1EC0285B-A99C-4E47-B676-6CEDA2FEAE6A}" srcOrd="4" destOrd="0" presId="urn:microsoft.com/office/officeart/2005/8/layout/vList2"/>
    <dgm:cxn modelId="{5EEE1D40-03BB-4D0C-BD36-F68553859ACF}" type="presParOf" srcId="{A09FDADF-762C-4FA1-B676-544EFB2EF6E4}" destId="{E1F2EB49-579A-4E5A-923F-9EEFB752BA4C}" srcOrd="5" destOrd="0" presId="urn:microsoft.com/office/officeart/2005/8/layout/vList2"/>
    <dgm:cxn modelId="{ED88C88B-7EC0-4548-B74D-A1E5335AB323}" type="presParOf" srcId="{A09FDADF-762C-4FA1-B676-544EFB2EF6E4}" destId="{05B6A4EC-00E0-4F51-BD21-0BA6354342D3}" srcOrd="6" destOrd="0" presId="urn:microsoft.com/office/officeart/2005/8/layout/vList2"/>
    <dgm:cxn modelId="{85C84737-8B15-42FC-93FF-F63F49CB3112}" type="presParOf" srcId="{A09FDADF-762C-4FA1-B676-544EFB2EF6E4}" destId="{E2B2E8BC-A82A-4EE6-AC61-DC782168132E}" srcOrd="7" destOrd="0" presId="urn:microsoft.com/office/officeart/2005/8/layout/vList2"/>
    <dgm:cxn modelId="{1C4D43FE-29A4-4299-964D-D3678DBD1826}" type="presParOf" srcId="{A09FDADF-762C-4FA1-B676-544EFB2EF6E4}" destId="{70566F90-1A10-43BF-A2B4-CC2AF1033916}" srcOrd="8" destOrd="0" presId="urn:microsoft.com/office/officeart/2005/8/layout/vList2"/>
    <dgm:cxn modelId="{5A744F8E-A16D-491D-93DF-9CA3D5FBFB37}" type="presParOf" srcId="{A09FDADF-762C-4FA1-B676-544EFB2EF6E4}" destId="{7F5FF22C-3123-4C11-8B13-22E8E3C808A4}"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621CAEA-550B-458B-A03C-FF1C633F4DCF}"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s-GT"/>
        </a:p>
      </dgm:t>
    </dgm:pt>
    <dgm:pt modelId="{DB7FA332-E910-4D7C-B2EC-B4281494ED79}">
      <dgm:prSet phldrT="[Texto]"/>
      <dgm:spPr/>
      <dgm:t>
        <a:bodyPr/>
        <a:lstStyle/>
        <a:p>
          <a:r>
            <a:rPr lang="es-GT" b="1" dirty="0">
              <a:solidFill>
                <a:schemeClr val="tx1"/>
              </a:solidFill>
            </a:rPr>
            <a:t>Derecho a la Libertad</a:t>
          </a:r>
        </a:p>
      </dgm:t>
    </dgm:pt>
    <dgm:pt modelId="{3D77BD75-E955-4E65-8FD3-A9FCF8E55F34}" type="parTrans" cxnId="{5EEA63C5-AC34-403E-9D0A-6325DF02398C}">
      <dgm:prSet/>
      <dgm:spPr/>
      <dgm:t>
        <a:bodyPr/>
        <a:lstStyle/>
        <a:p>
          <a:endParaRPr lang="es-GT"/>
        </a:p>
      </dgm:t>
    </dgm:pt>
    <dgm:pt modelId="{86287AEA-CAFA-489E-84B4-05FD329F5DAE}" type="sibTrans" cxnId="{5EEA63C5-AC34-403E-9D0A-6325DF02398C}">
      <dgm:prSet/>
      <dgm:spPr/>
      <dgm:t>
        <a:bodyPr/>
        <a:lstStyle/>
        <a:p>
          <a:endParaRPr lang="es-GT"/>
        </a:p>
      </dgm:t>
    </dgm:pt>
    <dgm:pt modelId="{7CB51363-16BF-4D50-A9A7-76DF541C2E45}">
      <dgm:prSet phldrT="[Texto]"/>
      <dgm:spPr/>
      <dgm:t>
        <a:bodyPr/>
        <a:lstStyle/>
        <a:p>
          <a:r>
            <a:rPr lang="es-GT" b="1" dirty="0">
              <a:solidFill>
                <a:schemeClr val="tx1"/>
              </a:solidFill>
            </a:rPr>
            <a:t>Acceso a la Educación  </a:t>
          </a:r>
        </a:p>
      </dgm:t>
    </dgm:pt>
    <dgm:pt modelId="{46E39065-1FCC-4FD8-B727-DD87A80725EA}" type="parTrans" cxnId="{F140A2DB-DDE5-45C4-9C52-DCFE0FAD8D1E}">
      <dgm:prSet/>
      <dgm:spPr/>
      <dgm:t>
        <a:bodyPr/>
        <a:lstStyle/>
        <a:p>
          <a:endParaRPr lang="es-GT"/>
        </a:p>
      </dgm:t>
    </dgm:pt>
    <dgm:pt modelId="{46D6DA40-D5C7-4F5F-B17C-FCDEA4554C6B}" type="sibTrans" cxnId="{F140A2DB-DDE5-45C4-9C52-DCFE0FAD8D1E}">
      <dgm:prSet/>
      <dgm:spPr/>
      <dgm:t>
        <a:bodyPr/>
        <a:lstStyle/>
        <a:p>
          <a:endParaRPr lang="es-GT"/>
        </a:p>
      </dgm:t>
    </dgm:pt>
    <dgm:pt modelId="{BC629758-05FE-47B1-A7AB-B15130498657}">
      <dgm:prSet phldrT="[Texto]"/>
      <dgm:spPr/>
      <dgm:t>
        <a:bodyPr/>
        <a:lstStyle/>
        <a:p>
          <a:r>
            <a:rPr lang="es-GT" b="1" dirty="0">
              <a:solidFill>
                <a:schemeClr val="tx1"/>
              </a:solidFill>
            </a:rPr>
            <a:t>Descanso y Recreación  </a:t>
          </a:r>
        </a:p>
      </dgm:t>
    </dgm:pt>
    <dgm:pt modelId="{5291C15A-2D46-42CB-9EF1-C4CFD5F63105}" type="parTrans" cxnId="{275CFC05-09D0-4648-AE94-29A0F7FA6313}">
      <dgm:prSet/>
      <dgm:spPr/>
      <dgm:t>
        <a:bodyPr/>
        <a:lstStyle/>
        <a:p>
          <a:endParaRPr lang="es-GT"/>
        </a:p>
      </dgm:t>
    </dgm:pt>
    <dgm:pt modelId="{2A9392DF-679E-4843-B24B-87370EF35C3B}" type="sibTrans" cxnId="{275CFC05-09D0-4648-AE94-29A0F7FA6313}">
      <dgm:prSet/>
      <dgm:spPr/>
      <dgm:t>
        <a:bodyPr/>
        <a:lstStyle/>
        <a:p>
          <a:endParaRPr lang="es-GT"/>
        </a:p>
      </dgm:t>
    </dgm:pt>
    <dgm:pt modelId="{A27925BD-DBD9-4FEE-83DA-C2CAC244E19E}">
      <dgm:prSet phldrT="[Texto]"/>
      <dgm:spPr/>
      <dgm:t>
        <a:bodyPr/>
        <a:lstStyle/>
        <a:p>
          <a:r>
            <a:rPr lang="es-GT" b="1" dirty="0">
              <a:solidFill>
                <a:schemeClr val="tx1"/>
              </a:solidFill>
            </a:rPr>
            <a:t>Protección a situaciones de riesgo</a:t>
          </a:r>
        </a:p>
      </dgm:t>
    </dgm:pt>
    <dgm:pt modelId="{BD2F7A2D-3F11-4D41-8532-01CA5324A40D}" type="parTrans" cxnId="{FEB723C7-76FF-4F3E-8626-86AFCFDAC007}">
      <dgm:prSet/>
      <dgm:spPr/>
      <dgm:t>
        <a:bodyPr/>
        <a:lstStyle/>
        <a:p>
          <a:endParaRPr lang="es-GT"/>
        </a:p>
      </dgm:t>
    </dgm:pt>
    <dgm:pt modelId="{368796BE-6725-444D-840B-5EB748D1CB83}" type="sibTrans" cxnId="{FEB723C7-76FF-4F3E-8626-86AFCFDAC007}">
      <dgm:prSet/>
      <dgm:spPr/>
      <dgm:t>
        <a:bodyPr/>
        <a:lstStyle/>
        <a:p>
          <a:endParaRPr lang="es-GT"/>
        </a:p>
      </dgm:t>
    </dgm:pt>
    <dgm:pt modelId="{39EE9E5C-82E9-4B0E-ABC2-A22A5E72D58B}">
      <dgm:prSet phldrT="[Texto]"/>
      <dgm:spPr/>
      <dgm:t>
        <a:bodyPr/>
        <a:lstStyle/>
        <a:p>
          <a:r>
            <a:rPr lang="es-GT" b="1" dirty="0">
              <a:solidFill>
                <a:schemeClr val="tx1"/>
              </a:solidFill>
            </a:rPr>
            <a:t>Derecho a pedir ayuda y ser asistidos por las autoridades </a:t>
          </a:r>
        </a:p>
      </dgm:t>
    </dgm:pt>
    <dgm:pt modelId="{0DC0B912-553B-4813-B4BD-E4C77D142EB2}" type="parTrans" cxnId="{534ECE6E-D569-496B-8387-E6BB7273A6DF}">
      <dgm:prSet/>
      <dgm:spPr/>
      <dgm:t>
        <a:bodyPr/>
        <a:lstStyle/>
        <a:p>
          <a:endParaRPr lang="es-GT"/>
        </a:p>
      </dgm:t>
    </dgm:pt>
    <dgm:pt modelId="{2D6345A3-F523-48A5-A436-CAA64BC96DBD}" type="sibTrans" cxnId="{534ECE6E-D569-496B-8387-E6BB7273A6DF}">
      <dgm:prSet/>
      <dgm:spPr/>
      <dgm:t>
        <a:bodyPr/>
        <a:lstStyle/>
        <a:p>
          <a:endParaRPr lang="es-GT"/>
        </a:p>
      </dgm:t>
    </dgm:pt>
    <dgm:pt modelId="{FCF55329-97CF-4B3F-AD7F-E4C47DEC501A}">
      <dgm:prSet phldrT="[Texto]"/>
      <dgm:spPr/>
      <dgm:t>
        <a:bodyPr/>
        <a:lstStyle/>
        <a:p>
          <a:r>
            <a:rPr lang="es-GT" b="1" dirty="0">
              <a:solidFill>
                <a:schemeClr val="tx1"/>
              </a:solidFill>
            </a:rPr>
            <a:t>Garantía de una identidad y registro civil</a:t>
          </a:r>
        </a:p>
      </dgm:t>
    </dgm:pt>
    <dgm:pt modelId="{23F301BA-75E9-4DD6-A8FB-2D40B12BEE75}" type="parTrans" cxnId="{9C0D90F6-5EDC-46AE-913F-6CAE7744FF3B}">
      <dgm:prSet/>
      <dgm:spPr/>
      <dgm:t>
        <a:bodyPr/>
        <a:lstStyle/>
        <a:p>
          <a:endParaRPr lang="es-GT"/>
        </a:p>
      </dgm:t>
    </dgm:pt>
    <dgm:pt modelId="{CC12A011-9F5B-4C12-AC2F-062884F834A4}" type="sibTrans" cxnId="{9C0D90F6-5EDC-46AE-913F-6CAE7744FF3B}">
      <dgm:prSet/>
      <dgm:spPr/>
      <dgm:t>
        <a:bodyPr/>
        <a:lstStyle/>
        <a:p>
          <a:endParaRPr lang="es-GT"/>
        </a:p>
      </dgm:t>
    </dgm:pt>
    <dgm:pt modelId="{C236791C-05BC-40F8-9B7C-891E44C001EA}">
      <dgm:prSet phldrT="[Texto]"/>
      <dgm:spPr/>
      <dgm:t>
        <a:bodyPr/>
        <a:lstStyle/>
        <a:p>
          <a:r>
            <a:rPr lang="es-GT" b="1" dirty="0">
              <a:solidFill>
                <a:schemeClr val="tx1"/>
              </a:solidFill>
            </a:rPr>
            <a:t>Derecho al acceso a una vida adecuada y saludable en condiciones dignas</a:t>
          </a:r>
        </a:p>
      </dgm:t>
    </dgm:pt>
    <dgm:pt modelId="{6C1BCC41-69B5-4772-A6EA-890031359D2F}" type="parTrans" cxnId="{3BD18A18-6AB0-4A8F-B074-F37BC43863D7}">
      <dgm:prSet/>
      <dgm:spPr/>
      <dgm:t>
        <a:bodyPr/>
        <a:lstStyle/>
        <a:p>
          <a:endParaRPr lang="es-GT"/>
        </a:p>
      </dgm:t>
    </dgm:pt>
    <dgm:pt modelId="{38B1F466-AED7-4822-AB26-AFFB0A536E93}" type="sibTrans" cxnId="{3BD18A18-6AB0-4A8F-B074-F37BC43863D7}">
      <dgm:prSet/>
      <dgm:spPr/>
      <dgm:t>
        <a:bodyPr/>
        <a:lstStyle/>
        <a:p>
          <a:endParaRPr lang="es-GT"/>
        </a:p>
      </dgm:t>
    </dgm:pt>
    <dgm:pt modelId="{18555BB2-5F8A-458F-8926-0913AD0CAA3B}">
      <dgm:prSet phldrT="[Texto]"/>
      <dgm:spPr/>
      <dgm:t>
        <a:bodyPr/>
        <a:lstStyle/>
        <a:p>
          <a:r>
            <a:rPr lang="es-GT" b="1" dirty="0">
              <a:solidFill>
                <a:schemeClr val="tx1"/>
              </a:solidFill>
            </a:rPr>
            <a:t>Obligación de las instituciones de denunciar cualquier caso de abuso ante las autoridades competentes.</a:t>
          </a:r>
        </a:p>
      </dgm:t>
    </dgm:pt>
    <dgm:pt modelId="{594461F9-62E1-4363-A467-7C4895178766}" type="parTrans" cxnId="{46F5E54B-CD92-462F-B6EB-EE165413F58E}">
      <dgm:prSet/>
      <dgm:spPr/>
      <dgm:t>
        <a:bodyPr/>
        <a:lstStyle/>
        <a:p>
          <a:endParaRPr lang="es-GT"/>
        </a:p>
      </dgm:t>
    </dgm:pt>
    <dgm:pt modelId="{FA525FFC-6255-416D-BDDD-3F68049BA265}" type="sibTrans" cxnId="{46F5E54B-CD92-462F-B6EB-EE165413F58E}">
      <dgm:prSet/>
      <dgm:spPr/>
      <dgm:t>
        <a:bodyPr/>
        <a:lstStyle/>
        <a:p>
          <a:endParaRPr lang="es-GT"/>
        </a:p>
      </dgm:t>
    </dgm:pt>
    <dgm:pt modelId="{A09FDADF-762C-4FA1-B676-544EFB2EF6E4}" type="pres">
      <dgm:prSet presAssocID="{E621CAEA-550B-458B-A03C-FF1C633F4DCF}" presName="linear" presStyleCnt="0">
        <dgm:presLayoutVars>
          <dgm:animLvl val="lvl"/>
          <dgm:resizeHandles val="exact"/>
        </dgm:presLayoutVars>
      </dgm:prSet>
      <dgm:spPr/>
    </dgm:pt>
    <dgm:pt modelId="{40020FC6-5297-4586-8A44-7A1B72B333D3}" type="pres">
      <dgm:prSet presAssocID="{DB7FA332-E910-4D7C-B2EC-B4281494ED79}" presName="parentText" presStyleLbl="node1" presStyleIdx="0" presStyleCnt="8">
        <dgm:presLayoutVars>
          <dgm:chMax val="0"/>
          <dgm:bulletEnabled val="1"/>
        </dgm:presLayoutVars>
      </dgm:prSet>
      <dgm:spPr/>
    </dgm:pt>
    <dgm:pt modelId="{A2E05EF2-4E0E-4263-8D2C-B6D32F2E3BA6}" type="pres">
      <dgm:prSet presAssocID="{86287AEA-CAFA-489E-84B4-05FD329F5DAE}" presName="spacer" presStyleCnt="0"/>
      <dgm:spPr/>
    </dgm:pt>
    <dgm:pt modelId="{5CB907FE-B1D6-4DB8-9BD0-6F0FE52A8E23}" type="pres">
      <dgm:prSet presAssocID="{FCF55329-97CF-4B3F-AD7F-E4C47DEC501A}" presName="parentText" presStyleLbl="node1" presStyleIdx="1" presStyleCnt="8">
        <dgm:presLayoutVars>
          <dgm:chMax val="0"/>
          <dgm:bulletEnabled val="1"/>
        </dgm:presLayoutVars>
      </dgm:prSet>
      <dgm:spPr/>
    </dgm:pt>
    <dgm:pt modelId="{9344608E-2459-4689-AE76-01160D3B5524}" type="pres">
      <dgm:prSet presAssocID="{CC12A011-9F5B-4C12-AC2F-062884F834A4}" presName="spacer" presStyleCnt="0"/>
      <dgm:spPr/>
    </dgm:pt>
    <dgm:pt modelId="{B98660FC-8321-47C7-9D35-06732563C739}" type="pres">
      <dgm:prSet presAssocID="{C236791C-05BC-40F8-9B7C-891E44C001EA}" presName="parentText" presStyleLbl="node1" presStyleIdx="2" presStyleCnt="8">
        <dgm:presLayoutVars>
          <dgm:chMax val="0"/>
          <dgm:bulletEnabled val="1"/>
        </dgm:presLayoutVars>
      </dgm:prSet>
      <dgm:spPr/>
    </dgm:pt>
    <dgm:pt modelId="{CA81C222-2E35-4F37-BE21-692AC2323224}" type="pres">
      <dgm:prSet presAssocID="{38B1F466-AED7-4822-AB26-AFFB0A536E93}" presName="spacer" presStyleCnt="0"/>
      <dgm:spPr/>
    </dgm:pt>
    <dgm:pt modelId="{D4769A8D-912F-4AEE-BCF7-AD2CB40568C6}" type="pres">
      <dgm:prSet presAssocID="{7CB51363-16BF-4D50-A9A7-76DF541C2E45}" presName="parentText" presStyleLbl="node1" presStyleIdx="3" presStyleCnt="8">
        <dgm:presLayoutVars>
          <dgm:chMax val="0"/>
          <dgm:bulletEnabled val="1"/>
        </dgm:presLayoutVars>
      </dgm:prSet>
      <dgm:spPr/>
    </dgm:pt>
    <dgm:pt modelId="{7010D66A-E921-49E0-BA3C-BDE9C5844536}" type="pres">
      <dgm:prSet presAssocID="{46D6DA40-D5C7-4F5F-B17C-FCDEA4554C6B}" presName="spacer" presStyleCnt="0"/>
      <dgm:spPr/>
    </dgm:pt>
    <dgm:pt modelId="{913E1EFA-D3F1-40F4-9114-6325A30C470C}" type="pres">
      <dgm:prSet presAssocID="{BC629758-05FE-47B1-A7AB-B15130498657}" presName="parentText" presStyleLbl="node1" presStyleIdx="4" presStyleCnt="8">
        <dgm:presLayoutVars>
          <dgm:chMax val="0"/>
          <dgm:bulletEnabled val="1"/>
        </dgm:presLayoutVars>
      </dgm:prSet>
      <dgm:spPr/>
    </dgm:pt>
    <dgm:pt modelId="{3D08B96D-45CC-4032-B9B9-2894AA90C78B}" type="pres">
      <dgm:prSet presAssocID="{2A9392DF-679E-4843-B24B-87370EF35C3B}" presName="spacer" presStyleCnt="0"/>
      <dgm:spPr/>
    </dgm:pt>
    <dgm:pt modelId="{1E17922A-4549-48B2-969F-8E113BB20DC1}" type="pres">
      <dgm:prSet presAssocID="{A27925BD-DBD9-4FEE-83DA-C2CAC244E19E}" presName="parentText" presStyleLbl="node1" presStyleIdx="5" presStyleCnt="8">
        <dgm:presLayoutVars>
          <dgm:chMax val="0"/>
          <dgm:bulletEnabled val="1"/>
        </dgm:presLayoutVars>
      </dgm:prSet>
      <dgm:spPr/>
    </dgm:pt>
    <dgm:pt modelId="{8E4F2646-27CD-46BE-9D80-C6FD088865CC}" type="pres">
      <dgm:prSet presAssocID="{368796BE-6725-444D-840B-5EB748D1CB83}" presName="spacer" presStyleCnt="0"/>
      <dgm:spPr/>
    </dgm:pt>
    <dgm:pt modelId="{1F66CE1D-20D4-4F93-9D0C-5C2ED665BDE6}" type="pres">
      <dgm:prSet presAssocID="{39EE9E5C-82E9-4B0E-ABC2-A22A5E72D58B}" presName="parentText" presStyleLbl="node1" presStyleIdx="6" presStyleCnt="8">
        <dgm:presLayoutVars>
          <dgm:chMax val="0"/>
          <dgm:bulletEnabled val="1"/>
        </dgm:presLayoutVars>
      </dgm:prSet>
      <dgm:spPr/>
    </dgm:pt>
    <dgm:pt modelId="{0C038BDF-AF5A-4E5D-9E24-567EA5F7E220}" type="pres">
      <dgm:prSet presAssocID="{2D6345A3-F523-48A5-A436-CAA64BC96DBD}" presName="spacer" presStyleCnt="0"/>
      <dgm:spPr/>
    </dgm:pt>
    <dgm:pt modelId="{085CF664-53A7-47C8-BCA8-A7CB7952902F}" type="pres">
      <dgm:prSet presAssocID="{18555BB2-5F8A-458F-8926-0913AD0CAA3B}" presName="parentText" presStyleLbl="node1" presStyleIdx="7" presStyleCnt="8">
        <dgm:presLayoutVars>
          <dgm:chMax val="0"/>
          <dgm:bulletEnabled val="1"/>
        </dgm:presLayoutVars>
      </dgm:prSet>
      <dgm:spPr/>
    </dgm:pt>
  </dgm:ptLst>
  <dgm:cxnLst>
    <dgm:cxn modelId="{26965A02-D1AE-4961-9899-B33D05E312C7}" type="presOf" srcId="{39EE9E5C-82E9-4B0E-ABC2-A22A5E72D58B}" destId="{1F66CE1D-20D4-4F93-9D0C-5C2ED665BDE6}" srcOrd="0" destOrd="0" presId="urn:microsoft.com/office/officeart/2005/8/layout/vList2"/>
    <dgm:cxn modelId="{275CFC05-09D0-4648-AE94-29A0F7FA6313}" srcId="{E621CAEA-550B-458B-A03C-FF1C633F4DCF}" destId="{BC629758-05FE-47B1-A7AB-B15130498657}" srcOrd="4" destOrd="0" parTransId="{5291C15A-2D46-42CB-9EF1-C4CFD5F63105}" sibTransId="{2A9392DF-679E-4843-B24B-87370EF35C3B}"/>
    <dgm:cxn modelId="{3BD18A18-6AB0-4A8F-B074-F37BC43863D7}" srcId="{E621CAEA-550B-458B-A03C-FF1C633F4DCF}" destId="{C236791C-05BC-40F8-9B7C-891E44C001EA}" srcOrd="2" destOrd="0" parTransId="{6C1BCC41-69B5-4772-A6EA-890031359D2F}" sibTransId="{38B1F466-AED7-4822-AB26-AFFB0A536E93}"/>
    <dgm:cxn modelId="{45CBFF27-3206-4BAF-8161-E2A3FD2E9D83}" type="presOf" srcId="{E621CAEA-550B-458B-A03C-FF1C633F4DCF}" destId="{A09FDADF-762C-4FA1-B676-544EFB2EF6E4}" srcOrd="0" destOrd="0" presId="urn:microsoft.com/office/officeart/2005/8/layout/vList2"/>
    <dgm:cxn modelId="{9E758C3F-E0BC-4DFA-8FDD-DA4E9931FBFF}" type="presOf" srcId="{7CB51363-16BF-4D50-A9A7-76DF541C2E45}" destId="{D4769A8D-912F-4AEE-BCF7-AD2CB40568C6}" srcOrd="0" destOrd="0" presId="urn:microsoft.com/office/officeart/2005/8/layout/vList2"/>
    <dgm:cxn modelId="{877D0A64-5181-42F1-915A-AFFC92B2BD98}" type="presOf" srcId="{18555BB2-5F8A-458F-8926-0913AD0CAA3B}" destId="{085CF664-53A7-47C8-BCA8-A7CB7952902F}" srcOrd="0" destOrd="0" presId="urn:microsoft.com/office/officeart/2005/8/layout/vList2"/>
    <dgm:cxn modelId="{46F5E54B-CD92-462F-B6EB-EE165413F58E}" srcId="{E621CAEA-550B-458B-A03C-FF1C633F4DCF}" destId="{18555BB2-5F8A-458F-8926-0913AD0CAA3B}" srcOrd="7" destOrd="0" parTransId="{594461F9-62E1-4363-A467-7C4895178766}" sibTransId="{FA525FFC-6255-416D-BDDD-3F68049BA265}"/>
    <dgm:cxn modelId="{534ECE6E-D569-496B-8387-E6BB7273A6DF}" srcId="{E621CAEA-550B-458B-A03C-FF1C633F4DCF}" destId="{39EE9E5C-82E9-4B0E-ABC2-A22A5E72D58B}" srcOrd="6" destOrd="0" parTransId="{0DC0B912-553B-4813-B4BD-E4C77D142EB2}" sibTransId="{2D6345A3-F523-48A5-A436-CAA64BC96DBD}"/>
    <dgm:cxn modelId="{CB34E458-9B13-4E78-918C-D4DC539ACA0C}" type="presOf" srcId="{DB7FA332-E910-4D7C-B2EC-B4281494ED79}" destId="{40020FC6-5297-4586-8A44-7A1B72B333D3}" srcOrd="0" destOrd="0" presId="urn:microsoft.com/office/officeart/2005/8/layout/vList2"/>
    <dgm:cxn modelId="{49A68AB6-2D0B-483F-8576-BC90E1C007DD}" type="presOf" srcId="{A27925BD-DBD9-4FEE-83DA-C2CAC244E19E}" destId="{1E17922A-4549-48B2-969F-8E113BB20DC1}" srcOrd="0" destOrd="0" presId="urn:microsoft.com/office/officeart/2005/8/layout/vList2"/>
    <dgm:cxn modelId="{5EEA63C5-AC34-403E-9D0A-6325DF02398C}" srcId="{E621CAEA-550B-458B-A03C-FF1C633F4DCF}" destId="{DB7FA332-E910-4D7C-B2EC-B4281494ED79}" srcOrd="0" destOrd="0" parTransId="{3D77BD75-E955-4E65-8FD3-A9FCF8E55F34}" sibTransId="{86287AEA-CAFA-489E-84B4-05FD329F5DAE}"/>
    <dgm:cxn modelId="{FEB723C7-76FF-4F3E-8626-86AFCFDAC007}" srcId="{E621CAEA-550B-458B-A03C-FF1C633F4DCF}" destId="{A27925BD-DBD9-4FEE-83DA-C2CAC244E19E}" srcOrd="5" destOrd="0" parTransId="{BD2F7A2D-3F11-4D41-8532-01CA5324A40D}" sibTransId="{368796BE-6725-444D-840B-5EB748D1CB83}"/>
    <dgm:cxn modelId="{2E177DC7-F9EF-49D3-8BA4-08CEAD2668A8}" type="presOf" srcId="{BC629758-05FE-47B1-A7AB-B15130498657}" destId="{913E1EFA-D3F1-40F4-9114-6325A30C470C}" srcOrd="0" destOrd="0" presId="urn:microsoft.com/office/officeart/2005/8/layout/vList2"/>
    <dgm:cxn modelId="{FC4A59CA-AB9A-41A0-B183-B464F23E74B9}" type="presOf" srcId="{C236791C-05BC-40F8-9B7C-891E44C001EA}" destId="{B98660FC-8321-47C7-9D35-06732563C739}" srcOrd="0" destOrd="0" presId="urn:microsoft.com/office/officeart/2005/8/layout/vList2"/>
    <dgm:cxn modelId="{F140A2DB-DDE5-45C4-9C52-DCFE0FAD8D1E}" srcId="{E621CAEA-550B-458B-A03C-FF1C633F4DCF}" destId="{7CB51363-16BF-4D50-A9A7-76DF541C2E45}" srcOrd="3" destOrd="0" parTransId="{46E39065-1FCC-4FD8-B727-DD87A80725EA}" sibTransId="{46D6DA40-D5C7-4F5F-B17C-FCDEA4554C6B}"/>
    <dgm:cxn modelId="{A71D1EF4-D960-444F-A7E8-AFF619ED82AA}" type="presOf" srcId="{FCF55329-97CF-4B3F-AD7F-E4C47DEC501A}" destId="{5CB907FE-B1D6-4DB8-9BD0-6F0FE52A8E23}" srcOrd="0" destOrd="0" presId="urn:microsoft.com/office/officeart/2005/8/layout/vList2"/>
    <dgm:cxn modelId="{9C0D90F6-5EDC-46AE-913F-6CAE7744FF3B}" srcId="{E621CAEA-550B-458B-A03C-FF1C633F4DCF}" destId="{FCF55329-97CF-4B3F-AD7F-E4C47DEC501A}" srcOrd="1" destOrd="0" parTransId="{23F301BA-75E9-4DD6-A8FB-2D40B12BEE75}" sibTransId="{CC12A011-9F5B-4C12-AC2F-062884F834A4}"/>
    <dgm:cxn modelId="{9E70DEA1-4DDA-4D84-B523-B3820A43B79C}" type="presParOf" srcId="{A09FDADF-762C-4FA1-B676-544EFB2EF6E4}" destId="{40020FC6-5297-4586-8A44-7A1B72B333D3}" srcOrd="0" destOrd="0" presId="urn:microsoft.com/office/officeart/2005/8/layout/vList2"/>
    <dgm:cxn modelId="{36793576-8D82-4555-BC4E-6A15C8B12B60}" type="presParOf" srcId="{A09FDADF-762C-4FA1-B676-544EFB2EF6E4}" destId="{A2E05EF2-4E0E-4263-8D2C-B6D32F2E3BA6}" srcOrd="1" destOrd="0" presId="urn:microsoft.com/office/officeart/2005/8/layout/vList2"/>
    <dgm:cxn modelId="{09019957-21AB-43BF-B3D8-EFF774B2FE4B}" type="presParOf" srcId="{A09FDADF-762C-4FA1-B676-544EFB2EF6E4}" destId="{5CB907FE-B1D6-4DB8-9BD0-6F0FE52A8E23}" srcOrd="2" destOrd="0" presId="urn:microsoft.com/office/officeart/2005/8/layout/vList2"/>
    <dgm:cxn modelId="{41F9769E-4905-4A6B-8602-1646397B29FA}" type="presParOf" srcId="{A09FDADF-762C-4FA1-B676-544EFB2EF6E4}" destId="{9344608E-2459-4689-AE76-01160D3B5524}" srcOrd="3" destOrd="0" presId="urn:microsoft.com/office/officeart/2005/8/layout/vList2"/>
    <dgm:cxn modelId="{7CD933DE-6437-44E7-AE9A-221FD8125C3E}" type="presParOf" srcId="{A09FDADF-762C-4FA1-B676-544EFB2EF6E4}" destId="{B98660FC-8321-47C7-9D35-06732563C739}" srcOrd="4" destOrd="0" presId="urn:microsoft.com/office/officeart/2005/8/layout/vList2"/>
    <dgm:cxn modelId="{FEAA9EB5-F00A-45F2-A6BC-D67219ED5447}" type="presParOf" srcId="{A09FDADF-762C-4FA1-B676-544EFB2EF6E4}" destId="{CA81C222-2E35-4F37-BE21-692AC2323224}" srcOrd="5" destOrd="0" presId="urn:microsoft.com/office/officeart/2005/8/layout/vList2"/>
    <dgm:cxn modelId="{F5094BEF-0B3D-40C6-940A-F3452C0B39B3}" type="presParOf" srcId="{A09FDADF-762C-4FA1-B676-544EFB2EF6E4}" destId="{D4769A8D-912F-4AEE-BCF7-AD2CB40568C6}" srcOrd="6" destOrd="0" presId="urn:microsoft.com/office/officeart/2005/8/layout/vList2"/>
    <dgm:cxn modelId="{77CC3B57-5DCD-4F29-81B7-6A143BD693CA}" type="presParOf" srcId="{A09FDADF-762C-4FA1-B676-544EFB2EF6E4}" destId="{7010D66A-E921-49E0-BA3C-BDE9C5844536}" srcOrd="7" destOrd="0" presId="urn:microsoft.com/office/officeart/2005/8/layout/vList2"/>
    <dgm:cxn modelId="{1D8C35F8-06AE-4C5F-A3A8-5DD1465DD387}" type="presParOf" srcId="{A09FDADF-762C-4FA1-B676-544EFB2EF6E4}" destId="{913E1EFA-D3F1-40F4-9114-6325A30C470C}" srcOrd="8" destOrd="0" presId="urn:microsoft.com/office/officeart/2005/8/layout/vList2"/>
    <dgm:cxn modelId="{DDE80791-488F-435F-B7B7-6A3D1E393255}" type="presParOf" srcId="{A09FDADF-762C-4FA1-B676-544EFB2EF6E4}" destId="{3D08B96D-45CC-4032-B9B9-2894AA90C78B}" srcOrd="9" destOrd="0" presId="urn:microsoft.com/office/officeart/2005/8/layout/vList2"/>
    <dgm:cxn modelId="{675E5FC1-5A5F-43FA-8881-8B6E1640177B}" type="presParOf" srcId="{A09FDADF-762C-4FA1-B676-544EFB2EF6E4}" destId="{1E17922A-4549-48B2-969F-8E113BB20DC1}" srcOrd="10" destOrd="0" presId="urn:microsoft.com/office/officeart/2005/8/layout/vList2"/>
    <dgm:cxn modelId="{93362DE0-30B3-4F08-AF3B-7A227270D4B4}" type="presParOf" srcId="{A09FDADF-762C-4FA1-B676-544EFB2EF6E4}" destId="{8E4F2646-27CD-46BE-9D80-C6FD088865CC}" srcOrd="11" destOrd="0" presId="urn:microsoft.com/office/officeart/2005/8/layout/vList2"/>
    <dgm:cxn modelId="{56E10128-40C2-48D4-8303-555C2DAD21BD}" type="presParOf" srcId="{A09FDADF-762C-4FA1-B676-544EFB2EF6E4}" destId="{1F66CE1D-20D4-4F93-9D0C-5C2ED665BDE6}" srcOrd="12" destOrd="0" presId="urn:microsoft.com/office/officeart/2005/8/layout/vList2"/>
    <dgm:cxn modelId="{FB0278F6-F712-4641-88B2-D7B1DD19C328}" type="presParOf" srcId="{A09FDADF-762C-4FA1-B676-544EFB2EF6E4}" destId="{0C038BDF-AF5A-4E5D-9E24-567EA5F7E220}" srcOrd="13" destOrd="0" presId="urn:microsoft.com/office/officeart/2005/8/layout/vList2"/>
    <dgm:cxn modelId="{1D0BAEDE-1022-4DC4-AAF1-C15832B8088D}" type="presParOf" srcId="{A09FDADF-762C-4FA1-B676-544EFB2EF6E4}" destId="{085CF664-53A7-47C8-BCA8-A7CB7952902F}"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F25D47D-E1A8-4C1A-B8EF-F7F3026408F6}"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s-GT"/>
        </a:p>
      </dgm:t>
    </dgm:pt>
    <dgm:pt modelId="{3EF26D9E-C1D6-41C2-B0F9-BEE9864541DE}">
      <dgm:prSet phldrT="[Texto]" custT="1"/>
      <dgm:spPr/>
      <dgm:t>
        <a:bodyPr/>
        <a:lstStyle/>
        <a:p>
          <a:r>
            <a:rPr lang="es-GT" sz="1400" b="1" i="0" dirty="0">
              <a:solidFill>
                <a:schemeClr val="tx1"/>
              </a:solidFill>
            </a:rPr>
            <a:t>Lesiones</a:t>
          </a:r>
        </a:p>
      </dgm:t>
    </dgm:pt>
    <dgm:pt modelId="{78089F82-F371-40C5-9299-5F835F7B82FE}" type="parTrans" cxnId="{F0219CA0-5282-497C-B5C0-D9573118B810}">
      <dgm:prSet/>
      <dgm:spPr/>
      <dgm:t>
        <a:bodyPr/>
        <a:lstStyle/>
        <a:p>
          <a:endParaRPr lang="es-GT"/>
        </a:p>
      </dgm:t>
    </dgm:pt>
    <dgm:pt modelId="{890ACC1B-F048-4263-A1DC-A01BFA01E11A}" type="sibTrans" cxnId="{F0219CA0-5282-497C-B5C0-D9573118B810}">
      <dgm:prSet/>
      <dgm:spPr/>
      <dgm:t>
        <a:bodyPr/>
        <a:lstStyle/>
        <a:p>
          <a:endParaRPr lang="es-GT"/>
        </a:p>
      </dgm:t>
    </dgm:pt>
    <dgm:pt modelId="{10E98165-37AE-47E0-85B3-DC60E0783128}">
      <dgm:prSet phldrT="[Texto]"/>
      <dgm:spPr/>
      <dgm:t>
        <a:bodyPr/>
        <a:lstStyle/>
        <a:p>
          <a:r>
            <a:rPr lang="es-GT" dirty="0">
              <a:solidFill>
                <a:schemeClr val="tx1"/>
              </a:solidFill>
            </a:rPr>
            <a:t>Artículos 144-150</a:t>
          </a:r>
        </a:p>
      </dgm:t>
    </dgm:pt>
    <dgm:pt modelId="{67A86CE9-5557-4808-9013-5DACADE4DE59}" type="parTrans" cxnId="{8A425D83-D49A-4F6E-A715-66EECBA3B8F0}">
      <dgm:prSet/>
      <dgm:spPr/>
      <dgm:t>
        <a:bodyPr/>
        <a:lstStyle/>
        <a:p>
          <a:endParaRPr lang="es-GT"/>
        </a:p>
      </dgm:t>
    </dgm:pt>
    <dgm:pt modelId="{B993CD4B-91E0-4E36-9E0A-94004AF57AAB}" type="sibTrans" cxnId="{8A425D83-D49A-4F6E-A715-66EECBA3B8F0}">
      <dgm:prSet/>
      <dgm:spPr/>
      <dgm:t>
        <a:bodyPr/>
        <a:lstStyle/>
        <a:p>
          <a:endParaRPr lang="es-GT"/>
        </a:p>
      </dgm:t>
    </dgm:pt>
    <dgm:pt modelId="{FC1EF9B2-2670-435A-9DE8-5A376142E849}">
      <dgm:prSet phldrT="[Texto]"/>
      <dgm:spPr/>
      <dgm:t>
        <a:bodyPr/>
        <a:lstStyle/>
        <a:p>
          <a:r>
            <a:rPr lang="es-GT" b="1" dirty="0">
              <a:solidFill>
                <a:schemeClr val="tx1"/>
              </a:solidFill>
            </a:rPr>
            <a:t>Abandono de Niños y personas desvalidas </a:t>
          </a:r>
        </a:p>
      </dgm:t>
    </dgm:pt>
    <dgm:pt modelId="{0886F635-A47B-49BE-980B-2C6CA5D959CC}" type="parTrans" cxnId="{4FEB5ED6-E66B-4856-B535-30D93EFCBD68}">
      <dgm:prSet/>
      <dgm:spPr/>
      <dgm:t>
        <a:bodyPr/>
        <a:lstStyle/>
        <a:p>
          <a:endParaRPr lang="es-GT"/>
        </a:p>
      </dgm:t>
    </dgm:pt>
    <dgm:pt modelId="{37B69D1E-20E7-4F22-AD38-40BCC6B46B55}" type="sibTrans" cxnId="{4FEB5ED6-E66B-4856-B535-30D93EFCBD68}">
      <dgm:prSet/>
      <dgm:spPr/>
      <dgm:t>
        <a:bodyPr/>
        <a:lstStyle/>
        <a:p>
          <a:endParaRPr lang="es-GT"/>
        </a:p>
      </dgm:t>
    </dgm:pt>
    <dgm:pt modelId="{9267CC13-DBD8-4568-A24C-B38613E7A480}">
      <dgm:prSet phldrT="[Texto]"/>
      <dgm:spPr/>
      <dgm:t>
        <a:bodyPr/>
        <a:lstStyle/>
        <a:p>
          <a:r>
            <a:rPr lang="es-GT" b="1" dirty="0">
              <a:solidFill>
                <a:schemeClr val="tx1"/>
              </a:solidFill>
            </a:rPr>
            <a:t>Omisión de Auxilio</a:t>
          </a:r>
        </a:p>
      </dgm:t>
    </dgm:pt>
    <dgm:pt modelId="{8FB26A3C-A629-4701-AC54-E93316EC48FA}" type="parTrans" cxnId="{3091BE1D-B35E-4DA7-A65B-1F6351582957}">
      <dgm:prSet/>
      <dgm:spPr/>
      <dgm:t>
        <a:bodyPr/>
        <a:lstStyle/>
        <a:p>
          <a:endParaRPr lang="es-GT"/>
        </a:p>
      </dgm:t>
    </dgm:pt>
    <dgm:pt modelId="{70C0F832-789D-497E-81E9-86F5BDE9C0D8}" type="sibTrans" cxnId="{3091BE1D-B35E-4DA7-A65B-1F6351582957}">
      <dgm:prSet/>
      <dgm:spPr/>
      <dgm:t>
        <a:bodyPr/>
        <a:lstStyle/>
        <a:p>
          <a:endParaRPr lang="es-GT"/>
        </a:p>
      </dgm:t>
    </dgm:pt>
    <dgm:pt modelId="{25ADADB4-2347-4F83-AA72-E5F07C4A0E1E}">
      <dgm:prSet phldrT="[Texto]"/>
      <dgm:spPr/>
      <dgm:t>
        <a:bodyPr/>
        <a:lstStyle/>
        <a:p>
          <a:r>
            <a:rPr lang="es-GT" b="1" dirty="0">
              <a:solidFill>
                <a:schemeClr val="tx1"/>
              </a:solidFill>
            </a:rPr>
            <a:t>Delitos Contra la Libertad e Indemnidad Sexual de las Personas</a:t>
          </a:r>
        </a:p>
      </dgm:t>
    </dgm:pt>
    <dgm:pt modelId="{22EF65A0-3580-43E0-A06C-402226B59915}" type="parTrans" cxnId="{E4A146CA-662C-4BBF-8E45-E45A3EB8C120}">
      <dgm:prSet/>
      <dgm:spPr/>
      <dgm:t>
        <a:bodyPr/>
        <a:lstStyle/>
        <a:p>
          <a:endParaRPr lang="es-GT"/>
        </a:p>
      </dgm:t>
    </dgm:pt>
    <dgm:pt modelId="{8FB64FE4-F801-4498-A4D9-B8CE7A4FDFBF}" type="sibTrans" cxnId="{E4A146CA-662C-4BBF-8E45-E45A3EB8C120}">
      <dgm:prSet/>
      <dgm:spPr/>
      <dgm:t>
        <a:bodyPr/>
        <a:lstStyle/>
        <a:p>
          <a:endParaRPr lang="es-GT"/>
        </a:p>
      </dgm:t>
    </dgm:pt>
    <dgm:pt modelId="{0D77BFBF-F6C0-4EEF-A1A0-37C97BB28A03}">
      <dgm:prSet phldrT="[Texto]"/>
      <dgm:spPr/>
      <dgm:t>
        <a:bodyPr/>
        <a:lstStyle/>
        <a:p>
          <a:r>
            <a:rPr lang="es-GT" b="1" dirty="0">
              <a:solidFill>
                <a:schemeClr val="tx1"/>
              </a:solidFill>
            </a:rPr>
            <a:t>Maltrato </a:t>
          </a:r>
        </a:p>
      </dgm:t>
    </dgm:pt>
    <dgm:pt modelId="{13DE2B4A-E703-4671-9438-B54731335770}" type="parTrans" cxnId="{0CDDBD8A-0A48-49EE-9A1C-6F9016F22281}">
      <dgm:prSet/>
      <dgm:spPr/>
      <dgm:t>
        <a:bodyPr/>
        <a:lstStyle/>
        <a:p>
          <a:endParaRPr lang="es-GT"/>
        </a:p>
      </dgm:t>
    </dgm:pt>
    <dgm:pt modelId="{69DB4886-8284-416D-BE79-228D939FF98C}" type="sibTrans" cxnId="{0CDDBD8A-0A48-49EE-9A1C-6F9016F22281}">
      <dgm:prSet/>
      <dgm:spPr/>
      <dgm:t>
        <a:bodyPr/>
        <a:lstStyle/>
        <a:p>
          <a:endParaRPr lang="es-GT"/>
        </a:p>
      </dgm:t>
    </dgm:pt>
    <dgm:pt modelId="{9DEFD9D1-369C-4CCC-A16F-D176E8F0AAAF}">
      <dgm:prSet phldrT="[Texto]"/>
      <dgm:spPr/>
      <dgm:t>
        <a:bodyPr/>
        <a:lstStyle/>
        <a:p>
          <a:r>
            <a:rPr lang="es-GT" dirty="0">
              <a:solidFill>
                <a:schemeClr val="tx1"/>
              </a:solidFill>
            </a:rPr>
            <a:t>Artículo 150 Bis</a:t>
          </a:r>
        </a:p>
      </dgm:t>
    </dgm:pt>
    <dgm:pt modelId="{EC8045DF-CD49-4945-849F-3A35C2551211}" type="parTrans" cxnId="{B7BCD5E4-2F41-4594-9F4F-F4BB3FEAAA71}">
      <dgm:prSet/>
      <dgm:spPr/>
      <dgm:t>
        <a:bodyPr/>
        <a:lstStyle/>
        <a:p>
          <a:endParaRPr lang="es-GT"/>
        </a:p>
      </dgm:t>
    </dgm:pt>
    <dgm:pt modelId="{68765D3F-98D2-41BC-BBB1-33AEDF0AA0C5}" type="sibTrans" cxnId="{B7BCD5E4-2F41-4594-9F4F-F4BB3FEAAA71}">
      <dgm:prSet/>
      <dgm:spPr/>
      <dgm:t>
        <a:bodyPr/>
        <a:lstStyle/>
        <a:p>
          <a:endParaRPr lang="es-GT"/>
        </a:p>
      </dgm:t>
    </dgm:pt>
    <dgm:pt modelId="{89ABDF35-8D1C-4DC6-ADE7-494CF639C3F8}">
      <dgm:prSet phldrT="[Texto]"/>
      <dgm:spPr/>
      <dgm:t>
        <a:bodyPr/>
        <a:lstStyle/>
        <a:p>
          <a:r>
            <a:rPr lang="es-GT" b="1" dirty="0">
              <a:solidFill>
                <a:schemeClr val="tx1"/>
              </a:solidFill>
            </a:rPr>
            <a:t>Contagio de infecciones de transmisión sexual </a:t>
          </a:r>
        </a:p>
      </dgm:t>
    </dgm:pt>
    <dgm:pt modelId="{DE729C33-5CBC-40C1-8692-0B6BFDCB2B83}" type="parTrans" cxnId="{39C192AE-B1C1-4940-95EB-F1D51D59B1BA}">
      <dgm:prSet/>
      <dgm:spPr/>
      <dgm:t>
        <a:bodyPr/>
        <a:lstStyle/>
        <a:p>
          <a:endParaRPr lang="es-GT"/>
        </a:p>
      </dgm:t>
    </dgm:pt>
    <dgm:pt modelId="{44BB4D4D-5F79-4128-A09E-5CFA4BB4843A}" type="sibTrans" cxnId="{39C192AE-B1C1-4940-95EB-F1D51D59B1BA}">
      <dgm:prSet/>
      <dgm:spPr/>
      <dgm:t>
        <a:bodyPr/>
        <a:lstStyle/>
        <a:p>
          <a:endParaRPr lang="es-GT"/>
        </a:p>
      </dgm:t>
    </dgm:pt>
    <dgm:pt modelId="{ECF28188-75A6-4CB4-B6E5-DB4A37D42D4E}">
      <dgm:prSet phldrT="[Texto]"/>
      <dgm:spPr/>
      <dgm:t>
        <a:bodyPr/>
        <a:lstStyle/>
        <a:p>
          <a:r>
            <a:rPr lang="es-GT" dirty="0">
              <a:solidFill>
                <a:schemeClr val="tx1"/>
              </a:solidFill>
            </a:rPr>
            <a:t>Artículo 151</a:t>
          </a:r>
        </a:p>
      </dgm:t>
    </dgm:pt>
    <dgm:pt modelId="{544FAC52-5262-484F-AD18-4E2E32982FA1}" type="parTrans" cxnId="{E8ED09D5-2254-4458-A652-8730DF099B16}">
      <dgm:prSet/>
      <dgm:spPr/>
      <dgm:t>
        <a:bodyPr/>
        <a:lstStyle/>
        <a:p>
          <a:endParaRPr lang="es-GT"/>
        </a:p>
      </dgm:t>
    </dgm:pt>
    <dgm:pt modelId="{8DC7C1E4-A657-473A-8BEB-5D2E83217760}" type="sibTrans" cxnId="{E8ED09D5-2254-4458-A652-8730DF099B16}">
      <dgm:prSet/>
      <dgm:spPr/>
      <dgm:t>
        <a:bodyPr/>
        <a:lstStyle/>
        <a:p>
          <a:endParaRPr lang="es-GT"/>
        </a:p>
      </dgm:t>
    </dgm:pt>
    <dgm:pt modelId="{036EDA62-FC7A-4DF6-926A-828E4B3863C8}">
      <dgm:prSet phldrT="[Texto]"/>
      <dgm:spPr/>
      <dgm:t>
        <a:bodyPr/>
        <a:lstStyle/>
        <a:p>
          <a:r>
            <a:rPr lang="es-GT" dirty="0">
              <a:solidFill>
                <a:schemeClr val="tx1"/>
              </a:solidFill>
            </a:rPr>
            <a:t>Artículo 154</a:t>
          </a:r>
        </a:p>
      </dgm:t>
    </dgm:pt>
    <dgm:pt modelId="{F32C5A4B-6DCF-480D-9C9B-DB2A7DE840C9}" type="parTrans" cxnId="{995613B3-436E-4670-AD46-40B70FD57301}">
      <dgm:prSet/>
      <dgm:spPr/>
      <dgm:t>
        <a:bodyPr/>
        <a:lstStyle/>
        <a:p>
          <a:endParaRPr lang="es-GT"/>
        </a:p>
      </dgm:t>
    </dgm:pt>
    <dgm:pt modelId="{008ACC74-FADE-4680-9006-6144554E5EA3}" type="sibTrans" cxnId="{995613B3-436E-4670-AD46-40B70FD57301}">
      <dgm:prSet/>
      <dgm:spPr/>
      <dgm:t>
        <a:bodyPr/>
        <a:lstStyle/>
        <a:p>
          <a:endParaRPr lang="es-GT"/>
        </a:p>
      </dgm:t>
    </dgm:pt>
    <dgm:pt modelId="{9D087678-36CA-4D11-86BB-313F7189B8B9}">
      <dgm:prSet phldrT="[Texto]"/>
      <dgm:spPr/>
      <dgm:t>
        <a:bodyPr/>
        <a:lstStyle/>
        <a:p>
          <a:r>
            <a:rPr lang="es-GT" dirty="0">
              <a:solidFill>
                <a:schemeClr val="tx1"/>
              </a:solidFill>
            </a:rPr>
            <a:t>Artículo 156 </a:t>
          </a:r>
        </a:p>
      </dgm:t>
    </dgm:pt>
    <dgm:pt modelId="{7FB4654B-CF48-457C-B778-DD19A3CD1804}" type="parTrans" cxnId="{6FBC66C8-77D8-4ECC-86D7-1995EA761D57}">
      <dgm:prSet/>
      <dgm:spPr/>
      <dgm:t>
        <a:bodyPr/>
        <a:lstStyle/>
        <a:p>
          <a:endParaRPr lang="es-GT"/>
        </a:p>
      </dgm:t>
    </dgm:pt>
    <dgm:pt modelId="{9EA8541F-0977-44CA-BA3A-81D518E73D0C}" type="sibTrans" cxnId="{6FBC66C8-77D8-4ECC-86D7-1995EA761D57}">
      <dgm:prSet/>
      <dgm:spPr/>
      <dgm:t>
        <a:bodyPr/>
        <a:lstStyle/>
        <a:p>
          <a:endParaRPr lang="es-GT"/>
        </a:p>
      </dgm:t>
    </dgm:pt>
    <dgm:pt modelId="{7F97342E-F072-4679-8A47-05B112741D66}">
      <dgm:prSet phldrT="[Texto]"/>
      <dgm:spPr/>
      <dgm:t>
        <a:bodyPr/>
        <a:lstStyle/>
        <a:p>
          <a:r>
            <a:rPr lang="es-GT" b="1" dirty="0">
              <a:solidFill>
                <a:schemeClr val="tx1"/>
              </a:solidFill>
            </a:rPr>
            <a:t>Empleo de Personas Menores de Edad en Actividades Laborales Lesivas a su Integridad y Dignidad</a:t>
          </a:r>
        </a:p>
      </dgm:t>
    </dgm:pt>
    <dgm:pt modelId="{3DC09094-9555-4B55-86D1-7225424522FE}" type="parTrans" cxnId="{C87D16B2-68DC-460A-AE0A-A51FE6CEA714}">
      <dgm:prSet/>
      <dgm:spPr/>
      <dgm:t>
        <a:bodyPr/>
        <a:lstStyle/>
        <a:p>
          <a:endParaRPr lang="es-GT"/>
        </a:p>
      </dgm:t>
    </dgm:pt>
    <dgm:pt modelId="{A7620F2D-971C-4901-9E6F-916C16DDEB18}" type="sibTrans" cxnId="{C87D16B2-68DC-460A-AE0A-A51FE6CEA714}">
      <dgm:prSet/>
      <dgm:spPr/>
      <dgm:t>
        <a:bodyPr/>
        <a:lstStyle/>
        <a:p>
          <a:endParaRPr lang="es-GT"/>
        </a:p>
      </dgm:t>
    </dgm:pt>
    <dgm:pt modelId="{FCA0C151-0E58-4B15-9E92-6391A727520B}">
      <dgm:prSet phldrT="[Texto]"/>
      <dgm:spPr/>
      <dgm:t>
        <a:bodyPr/>
        <a:lstStyle/>
        <a:p>
          <a:r>
            <a:rPr lang="es-GT" dirty="0">
              <a:solidFill>
                <a:schemeClr val="tx1"/>
              </a:solidFill>
            </a:rPr>
            <a:t>Artículo 156 Bis</a:t>
          </a:r>
        </a:p>
      </dgm:t>
    </dgm:pt>
    <dgm:pt modelId="{3AA777AF-54BA-4064-A66C-7EFB16463D7F}" type="parTrans" cxnId="{6BC599C3-AEFE-401E-B238-8D0478A2521F}">
      <dgm:prSet/>
      <dgm:spPr/>
      <dgm:t>
        <a:bodyPr/>
        <a:lstStyle/>
        <a:p>
          <a:endParaRPr lang="es-GT"/>
        </a:p>
      </dgm:t>
    </dgm:pt>
    <dgm:pt modelId="{7DBA017C-9FE6-4F01-9D2B-6FEB56C5EFC1}" type="sibTrans" cxnId="{6BC599C3-AEFE-401E-B238-8D0478A2521F}">
      <dgm:prSet/>
      <dgm:spPr/>
      <dgm:t>
        <a:bodyPr/>
        <a:lstStyle/>
        <a:p>
          <a:endParaRPr lang="es-GT"/>
        </a:p>
      </dgm:t>
    </dgm:pt>
    <dgm:pt modelId="{8D987A25-023E-4883-B1D3-C646FE8313A9}">
      <dgm:prSet phldrT="[Texto]"/>
      <dgm:spPr/>
      <dgm:t>
        <a:bodyPr/>
        <a:lstStyle/>
        <a:p>
          <a:r>
            <a:rPr lang="es-GT" dirty="0">
              <a:solidFill>
                <a:schemeClr val="tx1"/>
              </a:solidFill>
            </a:rPr>
            <a:t>Artículos 173 al 196</a:t>
          </a:r>
        </a:p>
      </dgm:t>
    </dgm:pt>
    <dgm:pt modelId="{2D2B4985-53DA-4FE4-88DD-D45F73DCD371}" type="parTrans" cxnId="{CC18526A-1068-4D00-AB6C-79B9319B58BA}">
      <dgm:prSet/>
      <dgm:spPr/>
      <dgm:t>
        <a:bodyPr/>
        <a:lstStyle/>
        <a:p>
          <a:endParaRPr lang="es-GT"/>
        </a:p>
      </dgm:t>
    </dgm:pt>
    <dgm:pt modelId="{2F57B91F-2FF3-4B09-A47D-36C1717001F7}" type="sibTrans" cxnId="{CC18526A-1068-4D00-AB6C-79B9319B58BA}">
      <dgm:prSet/>
      <dgm:spPr/>
      <dgm:t>
        <a:bodyPr/>
        <a:lstStyle/>
        <a:p>
          <a:endParaRPr lang="es-GT"/>
        </a:p>
      </dgm:t>
    </dgm:pt>
    <dgm:pt modelId="{79373D2C-B3BE-4AC7-95F0-6E1DF8BA2516}" type="pres">
      <dgm:prSet presAssocID="{1F25D47D-E1A8-4C1A-B8EF-F7F3026408F6}" presName="linear" presStyleCnt="0">
        <dgm:presLayoutVars>
          <dgm:animLvl val="lvl"/>
          <dgm:resizeHandles val="exact"/>
        </dgm:presLayoutVars>
      </dgm:prSet>
      <dgm:spPr/>
    </dgm:pt>
    <dgm:pt modelId="{00D9B8B6-F0ED-4395-86FD-CFB56C67B433}" type="pres">
      <dgm:prSet presAssocID="{3EF26D9E-C1D6-41C2-B0F9-BEE9864541DE}" presName="parentText" presStyleLbl="node1" presStyleIdx="0" presStyleCnt="7">
        <dgm:presLayoutVars>
          <dgm:chMax val="0"/>
          <dgm:bulletEnabled val="1"/>
        </dgm:presLayoutVars>
      </dgm:prSet>
      <dgm:spPr/>
    </dgm:pt>
    <dgm:pt modelId="{F4B0054E-845C-47C6-A132-801086B019F5}" type="pres">
      <dgm:prSet presAssocID="{3EF26D9E-C1D6-41C2-B0F9-BEE9864541DE}" presName="childText" presStyleLbl="revTx" presStyleIdx="0" presStyleCnt="7">
        <dgm:presLayoutVars>
          <dgm:bulletEnabled val="1"/>
        </dgm:presLayoutVars>
      </dgm:prSet>
      <dgm:spPr/>
    </dgm:pt>
    <dgm:pt modelId="{6A9CF806-59AF-48B0-86AA-CD5A7A6EE1AF}" type="pres">
      <dgm:prSet presAssocID="{0D77BFBF-F6C0-4EEF-A1A0-37C97BB28A03}" presName="parentText" presStyleLbl="node1" presStyleIdx="1" presStyleCnt="7">
        <dgm:presLayoutVars>
          <dgm:chMax val="0"/>
          <dgm:bulletEnabled val="1"/>
        </dgm:presLayoutVars>
      </dgm:prSet>
      <dgm:spPr/>
    </dgm:pt>
    <dgm:pt modelId="{AA08E2C6-8CB2-445D-84E9-B7A6AD5516C8}" type="pres">
      <dgm:prSet presAssocID="{0D77BFBF-F6C0-4EEF-A1A0-37C97BB28A03}" presName="childText" presStyleLbl="revTx" presStyleIdx="1" presStyleCnt="7">
        <dgm:presLayoutVars>
          <dgm:bulletEnabled val="1"/>
        </dgm:presLayoutVars>
      </dgm:prSet>
      <dgm:spPr/>
    </dgm:pt>
    <dgm:pt modelId="{13D5FE9B-A8D3-4557-AC50-FBE42F29EFD5}" type="pres">
      <dgm:prSet presAssocID="{89ABDF35-8D1C-4DC6-ADE7-494CF639C3F8}" presName="parentText" presStyleLbl="node1" presStyleIdx="2" presStyleCnt="7">
        <dgm:presLayoutVars>
          <dgm:chMax val="0"/>
          <dgm:bulletEnabled val="1"/>
        </dgm:presLayoutVars>
      </dgm:prSet>
      <dgm:spPr/>
    </dgm:pt>
    <dgm:pt modelId="{61E1785D-D772-422F-9CFF-1C3815CFDB32}" type="pres">
      <dgm:prSet presAssocID="{89ABDF35-8D1C-4DC6-ADE7-494CF639C3F8}" presName="childText" presStyleLbl="revTx" presStyleIdx="2" presStyleCnt="7">
        <dgm:presLayoutVars>
          <dgm:bulletEnabled val="1"/>
        </dgm:presLayoutVars>
      </dgm:prSet>
      <dgm:spPr/>
    </dgm:pt>
    <dgm:pt modelId="{D3D6D360-4C8F-4945-A21C-2753F04FA939}" type="pres">
      <dgm:prSet presAssocID="{FC1EF9B2-2670-435A-9DE8-5A376142E849}" presName="parentText" presStyleLbl="node1" presStyleIdx="3" presStyleCnt="7">
        <dgm:presLayoutVars>
          <dgm:chMax val="0"/>
          <dgm:bulletEnabled val="1"/>
        </dgm:presLayoutVars>
      </dgm:prSet>
      <dgm:spPr/>
    </dgm:pt>
    <dgm:pt modelId="{E5901467-2BD5-47A6-B810-BF3552C3BA83}" type="pres">
      <dgm:prSet presAssocID="{FC1EF9B2-2670-435A-9DE8-5A376142E849}" presName="childText" presStyleLbl="revTx" presStyleIdx="3" presStyleCnt="7">
        <dgm:presLayoutVars>
          <dgm:bulletEnabled val="1"/>
        </dgm:presLayoutVars>
      </dgm:prSet>
      <dgm:spPr/>
    </dgm:pt>
    <dgm:pt modelId="{79651605-ABC2-4D4C-8340-359FF35FE0A6}" type="pres">
      <dgm:prSet presAssocID="{9267CC13-DBD8-4568-A24C-B38613E7A480}" presName="parentText" presStyleLbl="node1" presStyleIdx="4" presStyleCnt="7">
        <dgm:presLayoutVars>
          <dgm:chMax val="0"/>
          <dgm:bulletEnabled val="1"/>
        </dgm:presLayoutVars>
      </dgm:prSet>
      <dgm:spPr/>
    </dgm:pt>
    <dgm:pt modelId="{11CA2051-AB78-45C8-859C-2F0713E1AE5B}" type="pres">
      <dgm:prSet presAssocID="{9267CC13-DBD8-4568-A24C-B38613E7A480}" presName="childText" presStyleLbl="revTx" presStyleIdx="4" presStyleCnt="7">
        <dgm:presLayoutVars>
          <dgm:bulletEnabled val="1"/>
        </dgm:presLayoutVars>
      </dgm:prSet>
      <dgm:spPr/>
    </dgm:pt>
    <dgm:pt modelId="{48208ECF-470C-457B-9590-D237CF38E8C6}" type="pres">
      <dgm:prSet presAssocID="{7F97342E-F072-4679-8A47-05B112741D66}" presName="parentText" presStyleLbl="node1" presStyleIdx="5" presStyleCnt="7">
        <dgm:presLayoutVars>
          <dgm:chMax val="0"/>
          <dgm:bulletEnabled val="1"/>
        </dgm:presLayoutVars>
      </dgm:prSet>
      <dgm:spPr/>
    </dgm:pt>
    <dgm:pt modelId="{D17C6549-7F2A-4812-8FA8-ED270DB78EDE}" type="pres">
      <dgm:prSet presAssocID="{7F97342E-F072-4679-8A47-05B112741D66}" presName="childText" presStyleLbl="revTx" presStyleIdx="5" presStyleCnt="7">
        <dgm:presLayoutVars>
          <dgm:bulletEnabled val="1"/>
        </dgm:presLayoutVars>
      </dgm:prSet>
      <dgm:spPr/>
    </dgm:pt>
    <dgm:pt modelId="{43CD86E3-5AD8-48FA-A2D9-2B42FA6F2B2E}" type="pres">
      <dgm:prSet presAssocID="{25ADADB4-2347-4F83-AA72-E5F07C4A0E1E}" presName="parentText" presStyleLbl="node1" presStyleIdx="6" presStyleCnt="7">
        <dgm:presLayoutVars>
          <dgm:chMax val="0"/>
          <dgm:bulletEnabled val="1"/>
        </dgm:presLayoutVars>
      </dgm:prSet>
      <dgm:spPr/>
    </dgm:pt>
    <dgm:pt modelId="{78927E78-48D4-4506-9D25-C061E0D2BB88}" type="pres">
      <dgm:prSet presAssocID="{25ADADB4-2347-4F83-AA72-E5F07C4A0E1E}" presName="childText" presStyleLbl="revTx" presStyleIdx="6" presStyleCnt="7">
        <dgm:presLayoutVars>
          <dgm:bulletEnabled val="1"/>
        </dgm:presLayoutVars>
      </dgm:prSet>
      <dgm:spPr/>
    </dgm:pt>
  </dgm:ptLst>
  <dgm:cxnLst>
    <dgm:cxn modelId="{A5C31B00-5D57-4360-B3D6-07BB728BD95E}" type="presOf" srcId="{10E98165-37AE-47E0-85B3-DC60E0783128}" destId="{F4B0054E-845C-47C6-A132-801086B019F5}" srcOrd="0" destOrd="0" presId="urn:microsoft.com/office/officeart/2005/8/layout/vList2"/>
    <dgm:cxn modelId="{3091BE1D-B35E-4DA7-A65B-1F6351582957}" srcId="{1F25D47D-E1A8-4C1A-B8EF-F7F3026408F6}" destId="{9267CC13-DBD8-4568-A24C-B38613E7A480}" srcOrd="4" destOrd="0" parTransId="{8FB26A3C-A629-4701-AC54-E93316EC48FA}" sibTransId="{70C0F832-789D-497E-81E9-86F5BDE9C0D8}"/>
    <dgm:cxn modelId="{2AC7511F-6BA6-4482-8BFD-19EB84312BC7}" type="presOf" srcId="{FC1EF9B2-2670-435A-9DE8-5A376142E849}" destId="{D3D6D360-4C8F-4945-A21C-2753F04FA939}" srcOrd="0" destOrd="0" presId="urn:microsoft.com/office/officeart/2005/8/layout/vList2"/>
    <dgm:cxn modelId="{B716E324-2727-4F8C-9E2D-5957FAC9E090}" type="presOf" srcId="{8D987A25-023E-4883-B1D3-C646FE8313A9}" destId="{78927E78-48D4-4506-9D25-C061E0D2BB88}" srcOrd="0" destOrd="0" presId="urn:microsoft.com/office/officeart/2005/8/layout/vList2"/>
    <dgm:cxn modelId="{8D55A628-1187-4E27-87FD-9F6019A7AFBD}" type="presOf" srcId="{036EDA62-FC7A-4DF6-926A-828E4B3863C8}" destId="{E5901467-2BD5-47A6-B810-BF3552C3BA83}" srcOrd="0" destOrd="0" presId="urn:microsoft.com/office/officeart/2005/8/layout/vList2"/>
    <dgm:cxn modelId="{2DA4BE2D-CEA8-4865-8D60-4879FBBF7B53}" type="presOf" srcId="{89ABDF35-8D1C-4DC6-ADE7-494CF639C3F8}" destId="{13D5FE9B-A8D3-4557-AC50-FBE42F29EFD5}" srcOrd="0" destOrd="0" presId="urn:microsoft.com/office/officeart/2005/8/layout/vList2"/>
    <dgm:cxn modelId="{C3555C36-EF69-4B87-8D6E-4A1536286A72}" type="presOf" srcId="{9D087678-36CA-4D11-86BB-313F7189B8B9}" destId="{11CA2051-AB78-45C8-859C-2F0713E1AE5B}" srcOrd="0" destOrd="0" presId="urn:microsoft.com/office/officeart/2005/8/layout/vList2"/>
    <dgm:cxn modelId="{CC18526A-1068-4D00-AB6C-79B9319B58BA}" srcId="{25ADADB4-2347-4F83-AA72-E5F07C4A0E1E}" destId="{8D987A25-023E-4883-B1D3-C646FE8313A9}" srcOrd="0" destOrd="0" parTransId="{2D2B4985-53DA-4FE4-88DD-D45F73DCD371}" sibTransId="{2F57B91F-2FF3-4B09-A47D-36C1717001F7}"/>
    <dgm:cxn modelId="{D5B65C6C-CBB5-4698-A25B-6FD985C5929B}" type="presOf" srcId="{0D77BFBF-F6C0-4EEF-A1A0-37C97BB28A03}" destId="{6A9CF806-59AF-48B0-86AA-CD5A7A6EE1AF}" srcOrd="0" destOrd="0" presId="urn:microsoft.com/office/officeart/2005/8/layout/vList2"/>
    <dgm:cxn modelId="{8A425D83-D49A-4F6E-A715-66EECBA3B8F0}" srcId="{3EF26D9E-C1D6-41C2-B0F9-BEE9864541DE}" destId="{10E98165-37AE-47E0-85B3-DC60E0783128}" srcOrd="0" destOrd="0" parTransId="{67A86CE9-5557-4808-9013-5DACADE4DE59}" sibTransId="{B993CD4B-91E0-4E36-9E0A-94004AF57AAB}"/>
    <dgm:cxn modelId="{3A0C2B88-0254-423C-9D64-957C7FD2ADB7}" type="presOf" srcId="{ECF28188-75A6-4CB4-B6E5-DB4A37D42D4E}" destId="{61E1785D-D772-422F-9CFF-1C3815CFDB32}" srcOrd="0" destOrd="0" presId="urn:microsoft.com/office/officeart/2005/8/layout/vList2"/>
    <dgm:cxn modelId="{0CDDBD8A-0A48-49EE-9A1C-6F9016F22281}" srcId="{1F25D47D-E1A8-4C1A-B8EF-F7F3026408F6}" destId="{0D77BFBF-F6C0-4EEF-A1A0-37C97BB28A03}" srcOrd="1" destOrd="0" parTransId="{13DE2B4A-E703-4671-9438-B54731335770}" sibTransId="{69DB4886-8284-416D-BE79-228D939FF98C}"/>
    <dgm:cxn modelId="{A36FA68C-98BB-4746-B3C3-12E87F5861B0}" type="presOf" srcId="{7F97342E-F072-4679-8A47-05B112741D66}" destId="{48208ECF-470C-457B-9590-D237CF38E8C6}" srcOrd="0" destOrd="0" presId="urn:microsoft.com/office/officeart/2005/8/layout/vList2"/>
    <dgm:cxn modelId="{68BDB291-04FC-411D-937F-6AA7921F07C6}" type="presOf" srcId="{9267CC13-DBD8-4568-A24C-B38613E7A480}" destId="{79651605-ABC2-4D4C-8340-359FF35FE0A6}" srcOrd="0" destOrd="0" presId="urn:microsoft.com/office/officeart/2005/8/layout/vList2"/>
    <dgm:cxn modelId="{F6918B95-EA3D-4477-AAAF-C729A0FACB67}" type="presOf" srcId="{1F25D47D-E1A8-4C1A-B8EF-F7F3026408F6}" destId="{79373D2C-B3BE-4AC7-95F0-6E1DF8BA2516}" srcOrd="0" destOrd="0" presId="urn:microsoft.com/office/officeart/2005/8/layout/vList2"/>
    <dgm:cxn modelId="{C7B0C095-BF10-4001-BAE4-54B98AA8D9C0}" type="presOf" srcId="{FCA0C151-0E58-4B15-9E92-6391A727520B}" destId="{D17C6549-7F2A-4812-8FA8-ED270DB78EDE}" srcOrd="0" destOrd="0" presId="urn:microsoft.com/office/officeart/2005/8/layout/vList2"/>
    <dgm:cxn modelId="{F0219CA0-5282-497C-B5C0-D9573118B810}" srcId="{1F25D47D-E1A8-4C1A-B8EF-F7F3026408F6}" destId="{3EF26D9E-C1D6-41C2-B0F9-BEE9864541DE}" srcOrd="0" destOrd="0" parTransId="{78089F82-F371-40C5-9299-5F835F7B82FE}" sibTransId="{890ACC1B-F048-4263-A1DC-A01BFA01E11A}"/>
    <dgm:cxn modelId="{39C192AE-B1C1-4940-95EB-F1D51D59B1BA}" srcId="{1F25D47D-E1A8-4C1A-B8EF-F7F3026408F6}" destId="{89ABDF35-8D1C-4DC6-ADE7-494CF639C3F8}" srcOrd="2" destOrd="0" parTransId="{DE729C33-5CBC-40C1-8692-0B6BFDCB2B83}" sibTransId="{44BB4D4D-5F79-4128-A09E-5CFA4BB4843A}"/>
    <dgm:cxn modelId="{C87D16B2-68DC-460A-AE0A-A51FE6CEA714}" srcId="{1F25D47D-E1A8-4C1A-B8EF-F7F3026408F6}" destId="{7F97342E-F072-4679-8A47-05B112741D66}" srcOrd="5" destOrd="0" parTransId="{3DC09094-9555-4B55-86D1-7225424522FE}" sibTransId="{A7620F2D-971C-4901-9E6F-916C16DDEB18}"/>
    <dgm:cxn modelId="{995613B3-436E-4670-AD46-40B70FD57301}" srcId="{FC1EF9B2-2670-435A-9DE8-5A376142E849}" destId="{036EDA62-FC7A-4DF6-926A-828E4B3863C8}" srcOrd="0" destOrd="0" parTransId="{F32C5A4B-6DCF-480D-9C9B-DB2A7DE840C9}" sibTransId="{008ACC74-FADE-4680-9006-6144554E5EA3}"/>
    <dgm:cxn modelId="{1C8636B4-0833-4F02-B0EA-778B8CFA2500}" type="presOf" srcId="{3EF26D9E-C1D6-41C2-B0F9-BEE9864541DE}" destId="{00D9B8B6-F0ED-4395-86FD-CFB56C67B433}" srcOrd="0" destOrd="0" presId="urn:microsoft.com/office/officeart/2005/8/layout/vList2"/>
    <dgm:cxn modelId="{4F37FDBA-1CEE-4ED1-AABA-C327B8C8AEB2}" type="presOf" srcId="{9DEFD9D1-369C-4CCC-A16F-D176E8F0AAAF}" destId="{AA08E2C6-8CB2-445D-84E9-B7A6AD5516C8}" srcOrd="0" destOrd="0" presId="urn:microsoft.com/office/officeart/2005/8/layout/vList2"/>
    <dgm:cxn modelId="{419B3BC1-868D-4DD8-97E4-9B457FFBFEE3}" type="presOf" srcId="{25ADADB4-2347-4F83-AA72-E5F07C4A0E1E}" destId="{43CD86E3-5AD8-48FA-A2D9-2B42FA6F2B2E}" srcOrd="0" destOrd="0" presId="urn:microsoft.com/office/officeart/2005/8/layout/vList2"/>
    <dgm:cxn modelId="{6BC599C3-AEFE-401E-B238-8D0478A2521F}" srcId="{7F97342E-F072-4679-8A47-05B112741D66}" destId="{FCA0C151-0E58-4B15-9E92-6391A727520B}" srcOrd="0" destOrd="0" parTransId="{3AA777AF-54BA-4064-A66C-7EFB16463D7F}" sibTransId="{7DBA017C-9FE6-4F01-9D2B-6FEB56C5EFC1}"/>
    <dgm:cxn modelId="{6FBC66C8-77D8-4ECC-86D7-1995EA761D57}" srcId="{9267CC13-DBD8-4568-A24C-B38613E7A480}" destId="{9D087678-36CA-4D11-86BB-313F7189B8B9}" srcOrd="0" destOrd="0" parTransId="{7FB4654B-CF48-457C-B778-DD19A3CD1804}" sibTransId="{9EA8541F-0977-44CA-BA3A-81D518E73D0C}"/>
    <dgm:cxn modelId="{E4A146CA-662C-4BBF-8E45-E45A3EB8C120}" srcId="{1F25D47D-E1A8-4C1A-B8EF-F7F3026408F6}" destId="{25ADADB4-2347-4F83-AA72-E5F07C4A0E1E}" srcOrd="6" destOrd="0" parTransId="{22EF65A0-3580-43E0-A06C-402226B59915}" sibTransId="{8FB64FE4-F801-4498-A4D9-B8CE7A4FDFBF}"/>
    <dgm:cxn modelId="{E8ED09D5-2254-4458-A652-8730DF099B16}" srcId="{89ABDF35-8D1C-4DC6-ADE7-494CF639C3F8}" destId="{ECF28188-75A6-4CB4-B6E5-DB4A37D42D4E}" srcOrd="0" destOrd="0" parTransId="{544FAC52-5262-484F-AD18-4E2E32982FA1}" sibTransId="{8DC7C1E4-A657-473A-8BEB-5D2E83217760}"/>
    <dgm:cxn modelId="{4FEB5ED6-E66B-4856-B535-30D93EFCBD68}" srcId="{1F25D47D-E1A8-4C1A-B8EF-F7F3026408F6}" destId="{FC1EF9B2-2670-435A-9DE8-5A376142E849}" srcOrd="3" destOrd="0" parTransId="{0886F635-A47B-49BE-980B-2C6CA5D959CC}" sibTransId="{37B69D1E-20E7-4F22-AD38-40BCC6B46B55}"/>
    <dgm:cxn modelId="{B7BCD5E4-2F41-4594-9F4F-F4BB3FEAAA71}" srcId="{0D77BFBF-F6C0-4EEF-A1A0-37C97BB28A03}" destId="{9DEFD9D1-369C-4CCC-A16F-D176E8F0AAAF}" srcOrd="0" destOrd="0" parTransId="{EC8045DF-CD49-4945-849F-3A35C2551211}" sibTransId="{68765D3F-98D2-41BC-BBB1-33AEDF0AA0C5}"/>
    <dgm:cxn modelId="{3A3C2DFE-5BBC-4BE8-893B-37F0370A7F81}" type="presParOf" srcId="{79373D2C-B3BE-4AC7-95F0-6E1DF8BA2516}" destId="{00D9B8B6-F0ED-4395-86FD-CFB56C67B433}" srcOrd="0" destOrd="0" presId="urn:microsoft.com/office/officeart/2005/8/layout/vList2"/>
    <dgm:cxn modelId="{D23C9292-AC9D-4DCD-807F-F8C55A8CE4F9}" type="presParOf" srcId="{79373D2C-B3BE-4AC7-95F0-6E1DF8BA2516}" destId="{F4B0054E-845C-47C6-A132-801086B019F5}" srcOrd="1" destOrd="0" presId="urn:microsoft.com/office/officeart/2005/8/layout/vList2"/>
    <dgm:cxn modelId="{74AA017D-4145-4ADD-AD15-13088A2A10C2}" type="presParOf" srcId="{79373D2C-B3BE-4AC7-95F0-6E1DF8BA2516}" destId="{6A9CF806-59AF-48B0-86AA-CD5A7A6EE1AF}" srcOrd="2" destOrd="0" presId="urn:microsoft.com/office/officeart/2005/8/layout/vList2"/>
    <dgm:cxn modelId="{7E1B0F8E-970D-4825-BC82-A545FE1ED2B5}" type="presParOf" srcId="{79373D2C-B3BE-4AC7-95F0-6E1DF8BA2516}" destId="{AA08E2C6-8CB2-445D-84E9-B7A6AD5516C8}" srcOrd="3" destOrd="0" presId="urn:microsoft.com/office/officeart/2005/8/layout/vList2"/>
    <dgm:cxn modelId="{0D783898-D9C1-43A2-AC87-824B228BA84F}" type="presParOf" srcId="{79373D2C-B3BE-4AC7-95F0-6E1DF8BA2516}" destId="{13D5FE9B-A8D3-4557-AC50-FBE42F29EFD5}" srcOrd="4" destOrd="0" presId="urn:microsoft.com/office/officeart/2005/8/layout/vList2"/>
    <dgm:cxn modelId="{AECECB03-973D-4378-BF1D-AD3C31A44D7E}" type="presParOf" srcId="{79373D2C-B3BE-4AC7-95F0-6E1DF8BA2516}" destId="{61E1785D-D772-422F-9CFF-1C3815CFDB32}" srcOrd="5" destOrd="0" presId="urn:microsoft.com/office/officeart/2005/8/layout/vList2"/>
    <dgm:cxn modelId="{2B86DE9E-41D1-478C-9C0E-04EB3570A01B}" type="presParOf" srcId="{79373D2C-B3BE-4AC7-95F0-6E1DF8BA2516}" destId="{D3D6D360-4C8F-4945-A21C-2753F04FA939}" srcOrd="6" destOrd="0" presId="urn:microsoft.com/office/officeart/2005/8/layout/vList2"/>
    <dgm:cxn modelId="{1F67F3DB-CA43-4ECF-BD99-E5D2EC032233}" type="presParOf" srcId="{79373D2C-B3BE-4AC7-95F0-6E1DF8BA2516}" destId="{E5901467-2BD5-47A6-B810-BF3552C3BA83}" srcOrd="7" destOrd="0" presId="urn:microsoft.com/office/officeart/2005/8/layout/vList2"/>
    <dgm:cxn modelId="{A5FBCF1B-278D-4077-9AC6-9D7995734765}" type="presParOf" srcId="{79373D2C-B3BE-4AC7-95F0-6E1DF8BA2516}" destId="{79651605-ABC2-4D4C-8340-359FF35FE0A6}" srcOrd="8" destOrd="0" presId="urn:microsoft.com/office/officeart/2005/8/layout/vList2"/>
    <dgm:cxn modelId="{61DB2FD3-5649-4211-A3EE-75EA33D346E4}" type="presParOf" srcId="{79373D2C-B3BE-4AC7-95F0-6E1DF8BA2516}" destId="{11CA2051-AB78-45C8-859C-2F0713E1AE5B}" srcOrd="9" destOrd="0" presId="urn:microsoft.com/office/officeart/2005/8/layout/vList2"/>
    <dgm:cxn modelId="{090450FB-AB4F-4549-9CD4-03CEFB77005A}" type="presParOf" srcId="{79373D2C-B3BE-4AC7-95F0-6E1DF8BA2516}" destId="{48208ECF-470C-457B-9590-D237CF38E8C6}" srcOrd="10" destOrd="0" presId="urn:microsoft.com/office/officeart/2005/8/layout/vList2"/>
    <dgm:cxn modelId="{62BB09C3-59CD-48CC-B116-BFE36DED406A}" type="presParOf" srcId="{79373D2C-B3BE-4AC7-95F0-6E1DF8BA2516}" destId="{D17C6549-7F2A-4812-8FA8-ED270DB78EDE}" srcOrd="11" destOrd="0" presId="urn:microsoft.com/office/officeart/2005/8/layout/vList2"/>
    <dgm:cxn modelId="{4DA34880-4DEF-4C12-B8EE-6894B5296489}" type="presParOf" srcId="{79373D2C-B3BE-4AC7-95F0-6E1DF8BA2516}" destId="{43CD86E3-5AD8-48FA-A2D9-2B42FA6F2B2E}" srcOrd="12" destOrd="0" presId="urn:microsoft.com/office/officeart/2005/8/layout/vList2"/>
    <dgm:cxn modelId="{29408C8C-4508-4A7F-8BAB-77ABCCB4FE83}" type="presParOf" srcId="{79373D2C-B3BE-4AC7-95F0-6E1DF8BA2516}" destId="{78927E78-48D4-4506-9D25-C061E0D2BB88}" srcOrd="1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987192-1B18-446F-9D92-93EA6690B3C7}" type="doc">
      <dgm:prSet loTypeId="urn:microsoft.com/office/officeart/2005/8/layout/funnel1" loCatId="relationship" qsTypeId="urn:microsoft.com/office/officeart/2005/8/quickstyle/simple1" qsCatId="simple" csTypeId="urn:microsoft.com/office/officeart/2005/8/colors/colorful4" csCatId="colorful" phldr="1"/>
      <dgm:spPr/>
      <dgm:t>
        <a:bodyPr/>
        <a:lstStyle/>
        <a:p>
          <a:endParaRPr lang="es-GT"/>
        </a:p>
      </dgm:t>
    </dgm:pt>
    <dgm:pt modelId="{C5CA2681-5306-4915-82FC-7A71A555011D}">
      <dgm:prSet phldrT="[Texto]"/>
      <dgm:spPr/>
      <dgm:t>
        <a:bodyPr/>
        <a:lstStyle/>
        <a:p>
          <a:r>
            <a:rPr lang="es-GT" dirty="0"/>
            <a:t>Evaluación Psicológica</a:t>
          </a:r>
        </a:p>
      </dgm:t>
    </dgm:pt>
    <dgm:pt modelId="{0158AC58-8610-4274-BC25-D026AF417A2D}" type="parTrans" cxnId="{686E8A67-9AD6-4854-A54C-8F029998DFED}">
      <dgm:prSet/>
      <dgm:spPr/>
      <dgm:t>
        <a:bodyPr/>
        <a:lstStyle/>
        <a:p>
          <a:endParaRPr lang="es-GT"/>
        </a:p>
      </dgm:t>
    </dgm:pt>
    <dgm:pt modelId="{5E6A9AD4-F8B7-4BC5-9F80-1DDD4C53E382}" type="sibTrans" cxnId="{686E8A67-9AD6-4854-A54C-8F029998DFED}">
      <dgm:prSet/>
      <dgm:spPr/>
      <dgm:t>
        <a:bodyPr/>
        <a:lstStyle/>
        <a:p>
          <a:endParaRPr lang="es-GT"/>
        </a:p>
      </dgm:t>
    </dgm:pt>
    <dgm:pt modelId="{82F9B9FA-9CF8-4DE0-AAB5-EA237DF8937F}">
      <dgm:prSet phldrT="[Texto]"/>
      <dgm:spPr/>
      <dgm:t>
        <a:bodyPr/>
        <a:lstStyle/>
        <a:p>
          <a:r>
            <a:rPr lang="es-GT" dirty="0"/>
            <a:t>Terapias</a:t>
          </a:r>
        </a:p>
      </dgm:t>
    </dgm:pt>
    <dgm:pt modelId="{9F634573-3131-43BD-BB8F-4AB9CBB6FF65}" type="parTrans" cxnId="{40EBBD98-F2EC-4048-883B-BB11AA858DF0}">
      <dgm:prSet/>
      <dgm:spPr/>
      <dgm:t>
        <a:bodyPr/>
        <a:lstStyle/>
        <a:p>
          <a:endParaRPr lang="es-GT"/>
        </a:p>
      </dgm:t>
    </dgm:pt>
    <dgm:pt modelId="{7CD74277-A3BD-41FC-8B23-CC8D1805418F}" type="sibTrans" cxnId="{40EBBD98-F2EC-4048-883B-BB11AA858DF0}">
      <dgm:prSet/>
      <dgm:spPr/>
      <dgm:t>
        <a:bodyPr/>
        <a:lstStyle/>
        <a:p>
          <a:endParaRPr lang="es-GT"/>
        </a:p>
      </dgm:t>
    </dgm:pt>
    <dgm:pt modelId="{E93F6E5D-6ADD-45FC-BE64-A628E59AA69D}">
      <dgm:prSet phldrT="[Texto]"/>
      <dgm:spPr/>
      <dgm:t>
        <a:bodyPr/>
        <a:lstStyle/>
        <a:p>
          <a:endParaRPr lang="es-GT"/>
        </a:p>
      </dgm:t>
    </dgm:pt>
    <dgm:pt modelId="{DBB83847-0993-4DA9-8CAD-71FB428D7287}" type="parTrans" cxnId="{5BFD490E-7CE4-4561-99EB-1EB4AA47A756}">
      <dgm:prSet/>
      <dgm:spPr/>
      <dgm:t>
        <a:bodyPr/>
        <a:lstStyle/>
        <a:p>
          <a:endParaRPr lang="es-GT"/>
        </a:p>
      </dgm:t>
    </dgm:pt>
    <dgm:pt modelId="{4A3E6D0A-12A9-4F3C-BE3A-E42D066276CD}" type="sibTrans" cxnId="{5BFD490E-7CE4-4561-99EB-1EB4AA47A756}">
      <dgm:prSet/>
      <dgm:spPr/>
      <dgm:t>
        <a:bodyPr/>
        <a:lstStyle/>
        <a:p>
          <a:endParaRPr lang="es-GT"/>
        </a:p>
      </dgm:t>
    </dgm:pt>
    <dgm:pt modelId="{E373312A-5EC5-4AEE-9D63-5170F2452017}">
      <dgm:prSet phldrT="[Texto]" phldr="1"/>
      <dgm:spPr/>
      <dgm:t>
        <a:bodyPr/>
        <a:lstStyle/>
        <a:p>
          <a:endParaRPr lang="es-GT"/>
        </a:p>
      </dgm:t>
    </dgm:pt>
    <dgm:pt modelId="{87E5000D-5A24-4F81-89E2-E7B7BC5275AC}" type="parTrans" cxnId="{30C4D094-3849-4B32-A007-5BFCDD9CFFF9}">
      <dgm:prSet/>
      <dgm:spPr/>
      <dgm:t>
        <a:bodyPr/>
        <a:lstStyle/>
        <a:p>
          <a:endParaRPr lang="es-GT"/>
        </a:p>
      </dgm:t>
    </dgm:pt>
    <dgm:pt modelId="{38F25906-BD1D-462B-A19E-3D655215B9F9}" type="sibTrans" cxnId="{30C4D094-3849-4B32-A007-5BFCDD9CFFF9}">
      <dgm:prSet/>
      <dgm:spPr/>
      <dgm:t>
        <a:bodyPr/>
        <a:lstStyle/>
        <a:p>
          <a:endParaRPr lang="es-GT"/>
        </a:p>
      </dgm:t>
    </dgm:pt>
    <dgm:pt modelId="{9B116D56-5DD4-4E01-B6E5-7CD4A58F90EF}">
      <dgm:prSet phldrT="[Texto]"/>
      <dgm:spPr/>
      <dgm:t>
        <a:bodyPr/>
        <a:lstStyle/>
        <a:p>
          <a:endParaRPr lang="es-GT"/>
        </a:p>
      </dgm:t>
    </dgm:pt>
    <dgm:pt modelId="{73A31CBD-C5A4-4C28-BF7B-E5A0A92AD534}" type="parTrans" cxnId="{5027E310-F912-4593-AFBF-F280C4805045}">
      <dgm:prSet/>
      <dgm:spPr/>
      <dgm:t>
        <a:bodyPr/>
        <a:lstStyle/>
        <a:p>
          <a:endParaRPr lang="es-GT"/>
        </a:p>
      </dgm:t>
    </dgm:pt>
    <dgm:pt modelId="{28CEF4DB-BCB7-4C33-BF41-4D61A070E7CB}" type="sibTrans" cxnId="{5027E310-F912-4593-AFBF-F280C4805045}">
      <dgm:prSet/>
      <dgm:spPr/>
      <dgm:t>
        <a:bodyPr/>
        <a:lstStyle/>
        <a:p>
          <a:endParaRPr lang="es-GT"/>
        </a:p>
      </dgm:t>
    </dgm:pt>
    <dgm:pt modelId="{22BEED7E-4DCA-42CE-933E-F950C061F16B}">
      <dgm:prSet phldrT="[Texto]"/>
      <dgm:spPr/>
      <dgm:t>
        <a:bodyPr/>
        <a:lstStyle/>
        <a:p>
          <a:endParaRPr lang="es-GT"/>
        </a:p>
      </dgm:t>
    </dgm:pt>
    <dgm:pt modelId="{0F60F0F1-FF44-4D4A-BBCB-76E2BD0F7723}" type="parTrans" cxnId="{4E3F8308-6C8F-4A60-BD2A-BE16AC2C8DB8}">
      <dgm:prSet/>
      <dgm:spPr/>
      <dgm:t>
        <a:bodyPr/>
        <a:lstStyle/>
        <a:p>
          <a:endParaRPr lang="es-GT"/>
        </a:p>
      </dgm:t>
    </dgm:pt>
    <dgm:pt modelId="{E10D0925-EF09-4417-95CA-59D11F84608B}" type="sibTrans" cxnId="{4E3F8308-6C8F-4A60-BD2A-BE16AC2C8DB8}">
      <dgm:prSet/>
      <dgm:spPr/>
      <dgm:t>
        <a:bodyPr/>
        <a:lstStyle/>
        <a:p>
          <a:endParaRPr lang="es-GT"/>
        </a:p>
      </dgm:t>
    </dgm:pt>
    <dgm:pt modelId="{A7BCDDAC-513D-4A7F-80A4-4F768A654F0E}">
      <dgm:prSet phldrT="[Texto]"/>
      <dgm:spPr/>
      <dgm:t>
        <a:bodyPr/>
        <a:lstStyle/>
        <a:p>
          <a:endParaRPr lang="es-GT"/>
        </a:p>
      </dgm:t>
    </dgm:pt>
    <dgm:pt modelId="{9F7D7029-3A89-4FFF-A113-6BF1E094DEAF}" type="parTrans" cxnId="{592764DC-18B1-4F33-8B77-233264B0501D}">
      <dgm:prSet/>
      <dgm:spPr/>
      <dgm:t>
        <a:bodyPr/>
        <a:lstStyle/>
        <a:p>
          <a:endParaRPr lang="es-GT"/>
        </a:p>
      </dgm:t>
    </dgm:pt>
    <dgm:pt modelId="{02CDD91B-39F3-48D4-8193-BF0A93840822}" type="sibTrans" cxnId="{592764DC-18B1-4F33-8B77-233264B0501D}">
      <dgm:prSet/>
      <dgm:spPr/>
      <dgm:t>
        <a:bodyPr/>
        <a:lstStyle/>
        <a:p>
          <a:endParaRPr lang="es-GT"/>
        </a:p>
      </dgm:t>
    </dgm:pt>
    <dgm:pt modelId="{C5A7C90D-A5AE-4ABE-8E5C-96A95162AE23}">
      <dgm:prSet phldrT="[Texto]"/>
      <dgm:spPr/>
      <dgm:t>
        <a:bodyPr/>
        <a:lstStyle/>
        <a:p>
          <a:r>
            <a:rPr lang="es-GT" dirty="0"/>
            <a:t>Asesoría Psicológica</a:t>
          </a:r>
        </a:p>
      </dgm:t>
    </dgm:pt>
    <dgm:pt modelId="{113DC599-5A4A-4ABC-A0A5-00D01953D219}" type="parTrans" cxnId="{4FFC0FF7-93D8-479D-9F60-159CAE5A6E7E}">
      <dgm:prSet/>
      <dgm:spPr/>
      <dgm:t>
        <a:bodyPr/>
        <a:lstStyle/>
        <a:p>
          <a:endParaRPr lang="es-GT"/>
        </a:p>
      </dgm:t>
    </dgm:pt>
    <dgm:pt modelId="{335AA635-C400-4646-80D9-F83C84E64E43}" type="sibTrans" cxnId="{4FFC0FF7-93D8-479D-9F60-159CAE5A6E7E}">
      <dgm:prSet/>
      <dgm:spPr/>
      <dgm:t>
        <a:bodyPr/>
        <a:lstStyle/>
        <a:p>
          <a:endParaRPr lang="es-GT"/>
        </a:p>
      </dgm:t>
    </dgm:pt>
    <dgm:pt modelId="{4A79A056-248D-4676-BBD5-FB2CDFE44FE5}">
      <dgm:prSet phldrT="[Texto]"/>
      <dgm:spPr/>
      <dgm:t>
        <a:bodyPr/>
        <a:lstStyle/>
        <a:p>
          <a:r>
            <a:rPr lang="es-GT" dirty="0"/>
            <a:t>Atención Psicológica</a:t>
          </a:r>
        </a:p>
      </dgm:t>
    </dgm:pt>
    <dgm:pt modelId="{DD1976AE-BC8A-4A8B-AF40-1188207F6FAC}" type="parTrans" cxnId="{0F1E1969-4EA1-4950-B32A-DCE7B1A779B6}">
      <dgm:prSet/>
      <dgm:spPr/>
      <dgm:t>
        <a:bodyPr/>
        <a:lstStyle/>
        <a:p>
          <a:endParaRPr lang="es-GT"/>
        </a:p>
      </dgm:t>
    </dgm:pt>
    <dgm:pt modelId="{F87CBA0C-175E-4E60-97B4-0949CBB0BA2B}" type="sibTrans" cxnId="{0F1E1969-4EA1-4950-B32A-DCE7B1A779B6}">
      <dgm:prSet/>
      <dgm:spPr/>
      <dgm:t>
        <a:bodyPr/>
        <a:lstStyle/>
        <a:p>
          <a:endParaRPr lang="es-GT"/>
        </a:p>
      </dgm:t>
    </dgm:pt>
    <dgm:pt modelId="{1D8CE751-E4E7-4F50-9AB6-9F3CC6E2C983}" type="pres">
      <dgm:prSet presAssocID="{27987192-1B18-446F-9D92-93EA6690B3C7}" presName="Name0" presStyleCnt="0">
        <dgm:presLayoutVars>
          <dgm:chMax val="4"/>
          <dgm:resizeHandles val="exact"/>
        </dgm:presLayoutVars>
      </dgm:prSet>
      <dgm:spPr/>
    </dgm:pt>
    <dgm:pt modelId="{91C51478-336D-4AB6-B184-D85994E244F4}" type="pres">
      <dgm:prSet presAssocID="{27987192-1B18-446F-9D92-93EA6690B3C7}" presName="ellipse" presStyleLbl="trBgShp" presStyleIdx="0" presStyleCnt="1" custScaleX="104391" custScaleY="96626" custLinFactNeighborX="-2631" custLinFactNeighborY="-5798"/>
      <dgm:spPr/>
    </dgm:pt>
    <dgm:pt modelId="{E701C8E8-0B06-44F7-8259-A343258C24A5}" type="pres">
      <dgm:prSet presAssocID="{27987192-1B18-446F-9D92-93EA6690B3C7}" presName="arrow1" presStyleLbl="fgShp" presStyleIdx="0" presStyleCnt="1" custLinFactNeighborX="-12121" custLinFactNeighborY="65314"/>
      <dgm:spPr/>
    </dgm:pt>
    <dgm:pt modelId="{ACDB3FEF-306B-4A2C-8C00-A7A9B122CEF2}" type="pres">
      <dgm:prSet presAssocID="{27987192-1B18-446F-9D92-93EA6690B3C7}" presName="rectangle" presStyleLbl="revTx" presStyleIdx="0" presStyleCnt="1" custScaleY="75993" custLinFactNeighborX="-166" custLinFactNeighborY="26764">
        <dgm:presLayoutVars>
          <dgm:bulletEnabled val="1"/>
        </dgm:presLayoutVars>
      </dgm:prSet>
      <dgm:spPr/>
    </dgm:pt>
    <dgm:pt modelId="{834F0A09-9E9B-44D8-9C5C-33A1582BCDAF}" type="pres">
      <dgm:prSet presAssocID="{C5A7C90D-A5AE-4ABE-8E5C-96A95162AE23}" presName="item1" presStyleLbl="node1" presStyleIdx="0" presStyleCnt="3" custLinFactY="-9096" custLinFactNeighborX="-33698" custLinFactNeighborY="-100000">
        <dgm:presLayoutVars>
          <dgm:bulletEnabled val="1"/>
        </dgm:presLayoutVars>
      </dgm:prSet>
      <dgm:spPr/>
    </dgm:pt>
    <dgm:pt modelId="{CD1CA688-CD5E-4B2B-872B-B5E25B360EC7}" type="pres">
      <dgm:prSet presAssocID="{82F9B9FA-9CF8-4DE0-AAB5-EA237DF8937F}" presName="item2" presStyleLbl="node1" presStyleIdx="1" presStyleCnt="3" custLinFactNeighborX="94276" custLinFactNeighborY="46634">
        <dgm:presLayoutVars>
          <dgm:bulletEnabled val="1"/>
        </dgm:presLayoutVars>
      </dgm:prSet>
      <dgm:spPr/>
    </dgm:pt>
    <dgm:pt modelId="{DBEDACE2-8A5C-4611-8401-3ADB9B294EBE}" type="pres">
      <dgm:prSet presAssocID="{4A79A056-248D-4676-BBD5-FB2CDFE44FE5}" presName="item3" presStyleLbl="node1" presStyleIdx="2" presStyleCnt="3" custLinFactNeighborX="38429" custLinFactNeighborY="-18025">
        <dgm:presLayoutVars>
          <dgm:bulletEnabled val="1"/>
        </dgm:presLayoutVars>
      </dgm:prSet>
      <dgm:spPr/>
    </dgm:pt>
    <dgm:pt modelId="{01C70835-A4C1-43C4-9C4E-BF7A59C21E31}" type="pres">
      <dgm:prSet presAssocID="{27987192-1B18-446F-9D92-93EA6690B3C7}" presName="funnel" presStyleLbl="trAlignAcc1" presStyleIdx="0" presStyleCnt="1" custScaleX="111837" custScaleY="115281" custLinFactNeighborX="-3142" custLinFactNeighborY="2696"/>
      <dgm:spPr/>
    </dgm:pt>
  </dgm:ptLst>
  <dgm:cxnLst>
    <dgm:cxn modelId="{4E3F8308-6C8F-4A60-BD2A-BE16AC2C8DB8}" srcId="{27987192-1B18-446F-9D92-93EA6690B3C7}" destId="{22BEED7E-4DCA-42CE-933E-F950C061F16B}" srcOrd="6" destOrd="0" parTransId="{0F60F0F1-FF44-4D4A-BBCB-76E2BD0F7723}" sibTransId="{E10D0925-EF09-4417-95CA-59D11F84608B}"/>
    <dgm:cxn modelId="{5BFD490E-7CE4-4561-99EB-1EB4AA47A756}" srcId="{27987192-1B18-446F-9D92-93EA6690B3C7}" destId="{E93F6E5D-6ADD-45FC-BE64-A628E59AA69D}" srcOrd="4" destOrd="0" parTransId="{DBB83847-0993-4DA9-8CAD-71FB428D7287}" sibTransId="{4A3E6D0A-12A9-4F3C-BE3A-E42D066276CD}"/>
    <dgm:cxn modelId="{5027E310-F912-4593-AFBF-F280C4805045}" srcId="{27987192-1B18-446F-9D92-93EA6690B3C7}" destId="{9B116D56-5DD4-4E01-B6E5-7CD4A58F90EF}" srcOrd="7" destOrd="0" parTransId="{73A31CBD-C5A4-4C28-BF7B-E5A0A92AD534}" sibTransId="{28CEF4DB-BCB7-4C33-BF41-4D61A070E7CB}"/>
    <dgm:cxn modelId="{686E8A67-9AD6-4854-A54C-8F029998DFED}" srcId="{27987192-1B18-446F-9D92-93EA6690B3C7}" destId="{C5CA2681-5306-4915-82FC-7A71A555011D}" srcOrd="0" destOrd="0" parTransId="{0158AC58-8610-4274-BC25-D026AF417A2D}" sibTransId="{5E6A9AD4-F8B7-4BC5-9F80-1DDD4C53E382}"/>
    <dgm:cxn modelId="{A54BDE47-1D72-46B7-B350-6F315D78CD7C}" type="presOf" srcId="{4A79A056-248D-4676-BBD5-FB2CDFE44FE5}" destId="{ACDB3FEF-306B-4A2C-8C00-A7A9B122CEF2}" srcOrd="0" destOrd="0" presId="urn:microsoft.com/office/officeart/2005/8/layout/funnel1"/>
    <dgm:cxn modelId="{0F1E1969-4EA1-4950-B32A-DCE7B1A779B6}" srcId="{27987192-1B18-446F-9D92-93EA6690B3C7}" destId="{4A79A056-248D-4676-BBD5-FB2CDFE44FE5}" srcOrd="3" destOrd="0" parTransId="{DD1976AE-BC8A-4A8B-AF40-1188207F6FAC}" sibTransId="{F87CBA0C-175E-4E60-97B4-0949CBB0BA2B}"/>
    <dgm:cxn modelId="{C4A1FD51-2B79-4D91-9D19-FE1EE9E4045A}" type="presOf" srcId="{27987192-1B18-446F-9D92-93EA6690B3C7}" destId="{1D8CE751-E4E7-4F50-9AB6-9F3CC6E2C983}" srcOrd="0" destOrd="0" presId="urn:microsoft.com/office/officeart/2005/8/layout/funnel1"/>
    <dgm:cxn modelId="{DCE3A253-E32E-42EB-B2D6-2A448FE6B020}" type="presOf" srcId="{82F9B9FA-9CF8-4DE0-AAB5-EA237DF8937F}" destId="{834F0A09-9E9B-44D8-9C5C-33A1582BCDAF}" srcOrd="0" destOrd="0" presId="urn:microsoft.com/office/officeart/2005/8/layout/funnel1"/>
    <dgm:cxn modelId="{4543EF8D-B5DD-482F-926F-721F01A1EE06}" type="presOf" srcId="{C5CA2681-5306-4915-82FC-7A71A555011D}" destId="{DBEDACE2-8A5C-4611-8401-3ADB9B294EBE}" srcOrd="0" destOrd="0" presId="urn:microsoft.com/office/officeart/2005/8/layout/funnel1"/>
    <dgm:cxn modelId="{30C4D094-3849-4B32-A007-5BFCDD9CFFF9}" srcId="{27987192-1B18-446F-9D92-93EA6690B3C7}" destId="{E373312A-5EC5-4AEE-9D63-5170F2452017}" srcOrd="8" destOrd="0" parTransId="{87E5000D-5A24-4F81-89E2-E7B7BC5275AC}" sibTransId="{38F25906-BD1D-462B-A19E-3D655215B9F9}"/>
    <dgm:cxn modelId="{40EBBD98-F2EC-4048-883B-BB11AA858DF0}" srcId="{27987192-1B18-446F-9D92-93EA6690B3C7}" destId="{82F9B9FA-9CF8-4DE0-AAB5-EA237DF8937F}" srcOrd="2" destOrd="0" parTransId="{9F634573-3131-43BD-BB8F-4AB9CBB6FF65}" sibTransId="{7CD74277-A3BD-41FC-8B23-CC8D1805418F}"/>
    <dgm:cxn modelId="{592764DC-18B1-4F33-8B77-233264B0501D}" srcId="{27987192-1B18-446F-9D92-93EA6690B3C7}" destId="{A7BCDDAC-513D-4A7F-80A4-4F768A654F0E}" srcOrd="5" destOrd="0" parTransId="{9F7D7029-3A89-4FFF-A113-6BF1E094DEAF}" sibTransId="{02CDD91B-39F3-48D4-8193-BF0A93840822}"/>
    <dgm:cxn modelId="{4FFC0FF7-93D8-479D-9F60-159CAE5A6E7E}" srcId="{27987192-1B18-446F-9D92-93EA6690B3C7}" destId="{C5A7C90D-A5AE-4ABE-8E5C-96A95162AE23}" srcOrd="1" destOrd="0" parTransId="{113DC599-5A4A-4ABC-A0A5-00D01953D219}" sibTransId="{335AA635-C400-4646-80D9-F83C84E64E43}"/>
    <dgm:cxn modelId="{BBB829F7-FACA-4A50-80A9-97333FA3097D}" type="presOf" srcId="{C5A7C90D-A5AE-4ABE-8E5C-96A95162AE23}" destId="{CD1CA688-CD5E-4B2B-872B-B5E25B360EC7}" srcOrd="0" destOrd="0" presId="urn:microsoft.com/office/officeart/2005/8/layout/funnel1"/>
    <dgm:cxn modelId="{6606D18D-3781-4624-B6FB-ECD94FD8BC33}" type="presParOf" srcId="{1D8CE751-E4E7-4F50-9AB6-9F3CC6E2C983}" destId="{91C51478-336D-4AB6-B184-D85994E244F4}" srcOrd="0" destOrd="0" presId="urn:microsoft.com/office/officeart/2005/8/layout/funnel1"/>
    <dgm:cxn modelId="{D5085440-39A1-4A9C-9A68-85BD71D7C02E}" type="presParOf" srcId="{1D8CE751-E4E7-4F50-9AB6-9F3CC6E2C983}" destId="{E701C8E8-0B06-44F7-8259-A343258C24A5}" srcOrd="1" destOrd="0" presId="urn:microsoft.com/office/officeart/2005/8/layout/funnel1"/>
    <dgm:cxn modelId="{220FCC1B-C30C-4E78-9D88-29478D9AC665}" type="presParOf" srcId="{1D8CE751-E4E7-4F50-9AB6-9F3CC6E2C983}" destId="{ACDB3FEF-306B-4A2C-8C00-A7A9B122CEF2}" srcOrd="2" destOrd="0" presId="urn:microsoft.com/office/officeart/2005/8/layout/funnel1"/>
    <dgm:cxn modelId="{781E05F8-CB56-4C01-A580-23B29949789D}" type="presParOf" srcId="{1D8CE751-E4E7-4F50-9AB6-9F3CC6E2C983}" destId="{834F0A09-9E9B-44D8-9C5C-33A1582BCDAF}" srcOrd="3" destOrd="0" presId="urn:microsoft.com/office/officeart/2005/8/layout/funnel1"/>
    <dgm:cxn modelId="{E5E4F084-6D78-4CC5-9CAA-87A32023C48E}" type="presParOf" srcId="{1D8CE751-E4E7-4F50-9AB6-9F3CC6E2C983}" destId="{CD1CA688-CD5E-4B2B-872B-B5E25B360EC7}" srcOrd="4" destOrd="0" presId="urn:microsoft.com/office/officeart/2005/8/layout/funnel1"/>
    <dgm:cxn modelId="{C482FE17-10AB-47CC-89C8-8CDE7C7C4019}" type="presParOf" srcId="{1D8CE751-E4E7-4F50-9AB6-9F3CC6E2C983}" destId="{DBEDACE2-8A5C-4611-8401-3ADB9B294EBE}" srcOrd="5" destOrd="0" presId="urn:microsoft.com/office/officeart/2005/8/layout/funnel1"/>
    <dgm:cxn modelId="{5439BE1F-FE7E-420F-A138-103DD516C6BC}" type="presParOf" srcId="{1D8CE751-E4E7-4F50-9AB6-9F3CC6E2C983}" destId="{01C70835-A4C1-43C4-9C4E-BF7A59C21E31}"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84CD93-DFA9-4644-B366-0ED7EC2E92F9}"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s-GT"/>
        </a:p>
      </dgm:t>
    </dgm:pt>
    <dgm:pt modelId="{34EA32BB-56B8-48B6-AEB1-240809FC1E7D}">
      <dgm:prSet phldrT="[Texto]"/>
      <dgm:spPr/>
      <dgm:t>
        <a:bodyPr/>
        <a:lstStyle/>
        <a:p>
          <a:r>
            <a:rPr lang="es-GT" dirty="0">
              <a:solidFill>
                <a:srgbClr val="FF6600"/>
              </a:solidFill>
            </a:rPr>
            <a:t>Sueño</a:t>
          </a:r>
        </a:p>
      </dgm:t>
    </dgm:pt>
    <dgm:pt modelId="{89268FE4-AD23-4355-BB91-50106133E422}" type="parTrans" cxnId="{88DCBF10-F3EE-498E-81FC-4F27A01DFBB1}">
      <dgm:prSet/>
      <dgm:spPr/>
      <dgm:t>
        <a:bodyPr/>
        <a:lstStyle/>
        <a:p>
          <a:endParaRPr lang="es-GT"/>
        </a:p>
      </dgm:t>
    </dgm:pt>
    <dgm:pt modelId="{2DB09788-90DC-4EA3-94A7-6F0DD9236DF7}" type="sibTrans" cxnId="{88DCBF10-F3EE-498E-81FC-4F27A01DFBB1}">
      <dgm:prSet/>
      <dgm:spPr/>
      <dgm:t>
        <a:bodyPr/>
        <a:lstStyle/>
        <a:p>
          <a:endParaRPr lang="es-GT"/>
        </a:p>
      </dgm:t>
    </dgm:pt>
    <dgm:pt modelId="{1BF43636-4CD1-460E-B3FB-18AFDD60B9BE}">
      <dgm:prSet phldrT="[Texto]"/>
      <dgm:spPr/>
      <dgm:t>
        <a:bodyPr/>
        <a:lstStyle/>
        <a:p>
          <a:r>
            <a:rPr lang="es-GT" dirty="0">
              <a:solidFill>
                <a:srgbClr val="7030A0"/>
              </a:solidFill>
            </a:rPr>
            <a:t>Siestas</a:t>
          </a:r>
        </a:p>
      </dgm:t>
    </dgm:pt>
    <dgm:pt modelId="{BAC12086-F073-484C-A643-5C541A776F9B}" type="parTrans" cxnId="{9AA8F6B7-3546-4790-86D7-F1AE99447663}">
      <dgm:prSet/>
      <dgm:spPr/>
      <dgm:t>
        <a:bodyPr/>
        <a:lstStyle/>
        <a:p>
          <a:endParaRPr lang="es-GT"/>
        </a:p>
      </dgm:t>
    </dgm:pt>
    <dgm:pt modelId="{ADC55E2A-BC6A-4978-A853-646EC3D4675A}" type="sibTrans" cxnId="{9AA8F6B7-3546-4790-86D7-F1AE99447663}">
      <dgm:prSet/>
      <dgm:spPr/>
      <dgm:t>
        <a:bodyPr/>
        <a:lstStyle/>
        <a:p>
          <a:endParaRPr lang="es-GT"/>
        </a:p>
      </dgm:t>
    </dgm:pt>
    <dgm:pt modelId="{A5CAFE77-8A7F-4F66-952E-EEA266228AA7}">
      <dgm:prSet phldrT="[Texto]"/>
      <dgm:spPr/>
      <dgm:t>
        <a:bodyPr/>
        <a:lstStyle/>
        <a:p>
          <a:r>
            <a:rPr lang="es-GT" dirty="0">
              <a:solidFill>
                <a:srgbClr val="0070C0"/>
              </a:solidFill>
            </a:rPr>
            <a:t>Ejercicio físico</a:t>
          </a:r>
        </a:p>
      </dgm:t>
    </dgm:pt>
    <dgm:pt modelId="{572D2319-89FB-4CDB-AB28-5251F7167406}" type="parTrans" cxnId="{EE93AAA1-60B6-405D-85A7-E8C5E7B55C96}">
      <dgm:prSet/>
      <dgm:spPr/>
      <dgm:t>
        <a:bodyPr/>
        <a:lstStyle/>
        <a:p>
          <a:endParaRPr lang="es-GT"/>
        </a:p>
      </dgm:t>
    </dgm:pt>
    <dgm:pt modelId="{8CEAD711-3A3B-46C5-935D-44B164395E05}" type="sibTrans" cxnId="{EE93AAA1-60B6-405D-85A7-E8C5E7B55C96}">
      <dgm:prSet/>
      <dgm:spPr/>
      <dgm:t>
        <a:bodyPr/>
        <a:lstStyle/>
        <a:p>
          <a:endParaRPr lang="es-GT"/>
        </a:p>
      </dgm:t>
    </dgm:pt>
    <dgm:pt modelId="{08B8FC85-7174-499C-8685-16404CD5B7CC}" type="pres">
      <dgm:prSet presAssocID="{DF84CD93-DFA9-4644-B366-0ED7EC2E92F9}" presName="Name0" presStyleCnt="0">
        <dgm:presLayoutVars>
          <dgm:chMax val="7"/>
          <dgm:chPref val="7"/>
          <dgm:dir/>
          <dgm:animLvl val="lvl"/>
        </dgm:presLayoutVars>
      </dgm:prSet>
      <dgm:spPr/>
    </dgm:pt>
    <dgm:pt modelId="{4C3DAB7D-FEF3-4B62-9708-3B77B465883C}" type="pres">
      <dgm:prSet presAssocID="{34EA32BB-56B8-48B6-AEB1-240809FC1E7D}" presName="Accent1" presStyleCnt="0"/>
      <dgm:spPr/>
    </dgm:pt>
    <dgm:pt modelId="{8062DFD4-8E2E-4031-A131-06373B5B658F}" type="pres">
      <dgm:prSet presAssocID="{34EA32BB-56B8-48B6-AEB1-240809FC1E7D}" presName="Accent" presStyleLbl="node1" presStyleIdx="0" presStyleCnt="3" custLinFactNeighborX="652" custLinFactNeighborY="-651"/>
      <dgm:spPr/>
    </dgm:pt>
    <dgm:pt modelId="{73AA544C-8867-4F9E-B2FF-74914E133A49}" type="pres">
      <dgm:prSet presAssocID="{34EA32BB-56B8-48B6-AEB1-240809FC1E7D}" presName="Parent1" presStyleLbl="revTx" presStyleIdx="0" presStyleCnt="3">
        <dgm:presLayoutVars>
          <dgm:chMax val="1"/>
          <dgm:chPref val="1"/>
          <dgm:bulletEnabled val="1"/>
        </dgm:presLayoutVars>
      </dgm:prSet>
      <dgm:spPr/>
    </dgm:pt>
    <dgm:pt modelId="{F81A394D-4DC9-4A0A-8531-F80B7DA745EC}" type="pres">
      <dgm:prSet presAssocID="{1BF43636-4CD1-460E-B3FB-18AFDD60B9BE}" presName="Accent2" presStyleCnt="0"/>
      <dgm:spPr/>
    </dgm:pt>
    <dgm:pt modelId="{9790A760-922F-4841-95FE-7FAFD74CF930}" type="pres">
      <dgm:prSet presAssocID="{1BF43636-4CD1-460E-B3FB-18AFDD60B9BE}" presName="Accent" presStyleLbl="node1" presStyleIdx="1" presStyleCnt="3"/>
      <dgm:spPr/>
    </dgm:pt>
    <dgm:pt modelId="{E91E3CEC-993C-49B4-BE50-7D16D7A5A548}" type="pres">
      <dgm:prSet presAssocID="{1BF43636-4CD1-460E-B3FB-18AFDD60B9BE}" presName="Parent2" presStyleLbl="revTx" presStyleIdx="1" presStyleCnt="3">
        <dgm:presLayoutVars>
          <dgm:chMax val="1"/>
          <dgm:chPref val="1"/>
          <dgm:bulletEnabled val="1"/>
        </dgm:presLayoutVars>
      </dgm:prSet>
      <dgm:spPr/>
    </dgm:pt>
    <dgm:pt modelId="{3C8888B4-41B2-41AA-83B0-56E1EFD51569}" type="pres">
      <dgm:prSet presAssocID="{A5CAFE77-8A7F-4F66-952E-EEA266228AA7}" presName="Accent3" presStyleCnt="0"/>
      <dgm:spPr/>
    </dgm:pt>
    <dgm:pt modelId="{9E57C2A9-F9E8-4889-A5AA-6E352A3ED347}" type="pres">
      <dgm:prSet presAssocID="{A5CAFE77-8A7F-4F66-952E-EEA266228AA7}" presName="Accent" presStyleLbl="node1" presStyleIdx="2" presStyleCnt="3"/>
      <dgm:spPr/>
    </dgm:pt>
    <dgm:pt modelId="{B7671ED1-7911-478B-B953-8A9BB32CA3C5}" type="pres">
      <dgm:prSet presAssocID="{A5CAFE77-8A7F-4F66-952E-EEA266228AA7}" presName="Parent3" presStyleLbl="revTx" presStyleIdx="2" presStyleCnt="3">
        <dgm:presLayoutVars>
          <dgm:chMax val="1"/>
          <dgm:chPref val="1"/>
          <dgm:bulletEnabled val="1"/>
        </dgm:presLayoutVars>
      </dgm:prSet>
      <dgm:spPr/>
    </dgm:pt>
  </dgm:ptLst>
  <dgm:cxnLst>
    <dgm:cxn modelId="{88DCBF10-F3EE-498E-81FC-4F27A01DFBB1}" srcId="{DF84CD93-DFA9-4644-B366-0ED7EC2E92F9}" destId="{34EA32BB-56B8-48B6-AEB1-240809FC1E7D}" srcOrd="0" destOrd="0" parTransId="{89268FE4-AD23-4355-BB91-50106133E422}" sibTransId="{2DB09788-90DC-4EA3-94A7-6F0DD9236DF7}"/>
    <dgm:cxn modelId="{E672FB16-2974-4E76-B7FB-7599C97A5915}" type="presOf" srcId="{34EA32BB-56B8-48B6-AEB1-240809FC1E7D}" destId="{73AA544C-8867-4F9E-B2FF-74914E133A49}" srcOrd="0" destOrd="0" presId="urn:microsoft.com/office/officeart/2009/layout/CircleArrowProcess"/>
    <dgm:cxn modelId="{D24CDD9E-505B-40AC-915A-8BD2176F33B5}" type="presOf" srcId="{DF84CD93-DFA9-4644-B366-0ED7EC2E92F9}" destId="{08B8FC85-7174-499C-8685-16404CD5B7CC}" srcOrd="0" destOrd="0" presId="urn:microsoft.com/office/officeart/2009/layout/CircleArrowProcess"/>
    <dgm:cxn modelId="{EE93AAA1-60B6-405D-85A7-E8C5E7B55C96}" srcId="{DF84CD93-DFA9-4644-B366-0ED7EC2E92F9}" destId="{A5CAFE77-8A7F-4F66-952E-EEA266228AA7}" srcOrd="2" destOrd="0" parTransId="{572D2319-89FB-4CDB-AB28-5251F7167406}" sibTransId="{8CEAD711-3A3B-46C5-935D-44B164395E05}"/>
    <dgm:cxn modelId="{7B3163A9-3697-4AA1-9BDC-EBA8E403BEE4}" type="presOf" srcId="{A5CAFE77-8A7F-4F66-952E-EEA266228AA7}" destId="{B7671ED1-7911-478B-B953-8A9BB32CA3C5}" srcOrd="0" destOrd="0" presId="urn:microsoft.com/office/officeart/2009/layout/CircleArrowProcess"/>
    <dgm:cxn modelId="{9AA8F6B7-3546-4790-86D7-F1AE99447663}" srcId="{DF84CD93-DFA9-4644-B366-0ED7EC2E92F9}" destId="{1BF43636-4CD1-460E-B3FB-18AFDD60B9BE}" srcOrd="1" destOrd="0" parTransId="{BAC12086-F073-484C-A643-5C541A776F9B}" sibTransId="{ADC55E2A-BC6A-4978-A853-646EC3D4675A}"/>
    <dgm:cxn modelId="{9C2F09C6-F353-4E19-A7D5-EF570B466F05}" type="presOf" srcId="{1BF43636-4CD1-460E-B3FB-18AFDD60B9BE}" destId="{E91E3CEC-993C-49B4-BE50-7D16D7A5A548}" srcOrd="0" destOrd="0" presId="urn:microsoft.com/office/officeart/2009/layout/CircleArrowProcess"/>
    <dgm:cxn modelId="{0CC85438-D519-417B-8F72-A868BF6078DA}" type="presParOf" srcId="{08B8FC85-7174-499C-8685-16404CD5B7CC}" destId="{4C3DAB7D-FEF3-4B62-9708-3B77B465883C}" srcOrd="0" destOrd="0" presId="urn:microsoft.com/office/officeart/2009/layout/CircleArrowProcess"/>
    <dgm:cxn modelId="{C6AFA316-7B14-456A-B433-B18E4DD77C94}" type="presParOf" srcId="{4C3DAB7D-FEF3-4B62-9708-3B77B465883C}" destId="{8062DFD4-8E2E-4031-A131-06373B5B658F}" srcOrd="0" destOrd="0" presId="urn:microsoft.com/office/officeart/2009/layout/CircleArrowProcess"/>
    <dgm:cxn modelId="{BE981E2A-BECA-4C8D-8BBA-C7276437773A}" type="presParOf" srcId="{08B8FC85-7174-499C-8685-16404CD5B7CC}" destId="{73AA544C-8867-4F9E-B2FF-74914E133A49}" srcOrd="1" destOrd="0" presId="urn:microsoft.com/office/officeart/2009/layout/CircleArrowProcess"/>
    <dgm:cxn modelId="{10A0A61E-9809-4A6E-B484-845CC363CC9D}" type="presParOf" srcId="{08B8FC85-7174-499C-8685-16404CD5B7CC}" destId="{F81A394D-4DC9-4A0A-8531-F80B7DA745EC}" srcOrd="2" destOrd="0" presId="urn:microsoft.com/office/officeart/2009/layout/CircleArrowProcess"/>
    <dgm:cxn modelId="{0B0D3ADB-E61C-4D0D-8F4B-E21F47953A97}" type="presParOf" srcId="{F81A394D-4DC9-4A0A-8531-F80B7DA745EC}" destId="{9790A760-922F-4841-95FE-7FAFD74CF930}" srcOrd="0" destOrd="0" presId="urn:microsoft.com/office/officeart/2009/layout/CircleArrowProcess"/>
    <dgm:cxn modelId="{99E237EB-6A7D-4804-9E53-08BDB800CEDF}" type="presParOf" srcId="{08B8FC85-7174-499C-8685-16404CD5B7CC}" destId="{E91E3CEC-993C-49B4-BE50-7D16D7A5A548}" srcOrd="3" destOrd="0" presId="urn:microsoft.com/office/officeart/2009/layout/CircleArrowProcess"/>
    <dgm:cxn modelId="{83DD51B8-73B3-4765-8B93-A26DCEA211AD}" type="presParOf" srcId="{08B8FC85-7174-499C-8685-16404CD5B7CC}" destId="{3C8888B4-41B2-41AA-83B0-56E1EFD51569}" srcOrd="4" destOrd="0" presId="urn:microsoft.com/office/officeart/2009/layout/CircleArrowProcess"/>
    <dgm:cxn modelId="{035481A2-9569-4043-8B81-3EF16FCCDD2E}" type="presParOf" srcId="{3C8888B4-41B2-41AA-83B0-56E1EFD51569}" destId="{9E57C2A9-F9E8-4889-A5AA-6E352A3ED347}" srcOrd="0" destOrd="0" presId="urn:microsoft.com/office/officeart/2009/layout/CircleArrowProcess"/>
    <dgm:cxn modelId="{6AB4388C-E8F2-470F-9E18-51491EB9957B}" type="presParOf" srcId="{08B8FC85-7174-499C-8685-16404CD5B7CC}" destId="{B7671ED1-7911-478B-B953-8A9BB32CA3C5}"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B4044E-BC0B-4DD7-81E8-86BDF7EF0E1E}" type="doc">
      <dgm:prSet loTypeId="urn:microsoft.com/office/officeart/2005/8/layout/hierarchy4" loCatId="relationship" qsTypeId="urn:microsoft.com/office/officeart/2005/8/quickstyle/simple1" qsCatId="simple" csTypeId="urn:microsoft.com/office/officeart/2005/8/colors/colorful5" csCatId="colorful" phldr="1"/>
      <dgm:spPr/>
      <dgm:t>
        <a:bodyPr/>
        <a:lstStyle/>
        <a:p>
          <a:endParaRPr lang="es-GT"/>
        </a:p>
      </dgm:t>
    </dgm:pt>
    <dgm:pt modelId="{111FF9A0-6746-48E8-9470-9C7114DA620D}">
      <dgm:prSet phldrT="[Texto]" custT="1"/>
      <dgm:spPr/>
      <dgm:t>
        <a:bodyPr/>
        <a:lstStyle/>
        <a:p>
          <a:r>
            <a:rPr lang="es-GT" sz="1600" b="1" dirty="0">
              <a:solidFill>
                <a:schemeClr val="tx1"/>
              </a:solidFill>
            </a:rPr>
            <a:t>Ley de Adopciones</a:t>
          </a:r>
        </a:p>
      </dgm:t>
    </dgm:pt>
    <dgm:pt modelId="{17F02FC3-6E60-44BA-982D-66FD8F0A2CA6}" type="parTrans" cxnId="{7204F334-F9B5-47A6-B1A6-CBCAA345D009}">
      <dgm:prSet/>
      <dgm:spPr/>
      <dgm:t>
        <a:bodyPr/>
        <a:lstStyle/>
        <a:p>
          <a:endParaRPr lang="es-GT"/>
        </a:p>
      </dgm:t>
    </dgm:pt>
    <dgm:pt modelId="{4C78328F-69DB-453A-9188-BBC66F8CEEC2}" type="sibTrans" cxnId="{7204F334-F9B5-47A6-B1A6-CBCAA345D009}">
      <dgm:prSet/>
      <dgm:spPr/>
      <dgm:t>
        <a:bodyPr/>
        <a:lstStyle/>
        <a:p>
          <a:endParaRPr lang="es-GT"/>
        </a:p>
      </dgm:t>
    </dgm:pt>
    <dgm:pt modelId="{7C9E24AC-A30D-4638-B00C-2C7BC48E9D23}">
      <dgm:prSet phldrT="[Texto]" custT="1"/>
      <dgm:spPr/>
      <dgm:t>
        <a:bodyPr/>
        <a:lstStyle/>
        <a:p>
          <a:r>
            <a:rPr lang="es-GT" sz="1600" b="1" dirty="0">
              <a:solidFill>
                <a:schemeClr val="tx1"/>
              </a:solidFill>
            </a:rPr>
            <a:t>Reglamento de la Ley de Adopciones</a:t>
          </a:r>
        </a:p>
      </dgm:t>
    </dgm:pt>
    <dgm:pt modelId="{AFBD3D7C-D7BE-46A8-B93A-27F992967D61}" type="parTrans" cxnId="{632005EF-84DC-43A4-AF8E-0412FE53AAEC}">
      <dgm:prSet/>
      <dgm:spPr/>
      <dgm:t>
        <a:bodyPr/>
        <a:lstStyle/>
        <a:p>
          <a:endParaRPr lang="es-GT"/>
        </a:p>
      </dgm:t>
    </dgm:pt>
    <dgm:pt modelId="{E86B481C-FC54-4914-8F04-F082D5E11154}" type="sibTrans" cxnId="{632005EF-84DC-43A4-AF8E-0412FE53AAEC}">
      <dgm:prSet/>
      <dgm:spPr/>
      <dgm:t>
        <a:bodyPr/>
        <a:lstStyle/>
        <a:p>
          <a:endParaRPr lang="es-GT"/>
        </a:p>
      </dgm:t>
    </dgm:pt>
    <dgm:pt modelId="{46FD61D3-7D19-4EDD-8F34-C324735D2631}">
      <dgm:prSet phldrT="[Texto]" custT="1"/>
      <dgm:spPr/>
      <dgm:t>
        <a:bodyPr/>
        <a:lstStyle/>
        <a:p>
          <a:r>
            <a:rPr lang="es-GT" sz="1600" b="1" dirty="0">
              <a:solidFill>
                <a:schemeClr val="tx1"/>
              </a:solidFill>
            </a:rPr>
            <a:t>Constitución Política de la República de Guatemala</a:t>
          </a:r>
        </a:p>
      </dgm:t>
    </dgm:pt>
    <dgm:pt modelId="{96B2E4BF-51A6-498B-A540-475A8A9C2ECE}" type="parTrans" cxnId="{F10BA215-1AEA-4419-AF58-55807D8D60DB}">
      <dgm:prSet/>
      <dgm:spPr/>
      <dgm:t>
        <a:bodyPr/>
        <a:lstStyle/>
        <a:p>
          <a:endParaRPr lang="es-GT"/>
        </a:p>
      </dgm:t>
    </dgm:pt>
    <dgm:pt modelId="{7301C112-CCC1-426B-835A-96A7BA266977}" type="sibTrans" cxnId="{F10BA215-1AEA-4419-AF58-55807D8D60DB}">
      <dgm:prSet/>
      <dgm:spPr/>
      <dgm:t>
        <a:bodyPr/>
        <a:lstStyle/>
        <a:p>
          <a:endParaRPr lang="es-GT"/>
        </a:p>
      </dgm:t>
    </dgm:pt>
    <dgm:pt modelId="{39E3D020-C3D1-4A1E-BCCE-A344B45C5990}">
      <dgm:prSet phldrT="[Texto]" custT="1"/>
      <dgm:spPr/>
      <dgm:t>
        <a:bodyPr/>
        <a:lstStyle/>
        <a:p>
          <a:r>
            <a:rPr lang="es-GT" sz="1600" b="1" dirty="0">
              <a:solidFill>
                <a:schemeClr val="tx1"/>
              </a:solidFill>
            </a:rPr>
            <a:t>Ley de Protección Integral de la Niñez y Adolescencia</a:t>
          </a:r>
        </a:p>
      </dgm:t>
    </dgm:pt>
    <dgm:pt modelId="{AFB94E38-6F55-42CD-82EE-B49D7746FDC2}" type="parTrans" cxnId="{82BEAB4C-E59B-438D-B574-130F8EF56867}">
      <dgm:prSet/>
      <dgm:spPr/>
      <dgm:t>
        <a:bodyPr/>
        <a:lstStyle/>
        <a:p>
          <a:endParaRPr lang="es-GT"/>
        </a:p>
      </dgm:t>
    </dgm:pt>
    <dgm:pt modelId="{16AD3AF6-311D-4DB2-9DC0-52DCF016FFC2}" type="sibTrans" cxnId="{82BEAB4C-E59B-438D-B574-130F8EF56867}">
      <dgm:prSet/>
      <dgm:spPr/>
      <dgm:t>
        <a:bodyPr/>
        <a:lstStyle/>
        <a:p>
          <a:endParaRPr lang="es-GT"/>
        </a:p>
      </dgm:t>
    </dgm:pt>
    <dgm:pt modelId="{78DBBA62-FB81-405B-9810-13EC94F8E451}">
      <dgm:prSet phldrT="[Texto]" custT="1"/>
      <dgm:spPr/>
      <dgm:t>
        <a:bodyPr/>
        <a:lstStyle/>
        <a:p>
          <a:r>
            <a:rPr lang="es-GT" sz="1600" b="1" dirty="0">
              <a:solidFill>
                <a:schemeClr val="tx1"/>
              </a:solidFill>
            </a:rPr>
            <a:t>Convención sobre los Derechos del Niño </a:t>
          </a:r>
        </a:p>
      </dgm:t>
    </dgm:pt>
    <dgm:pt modelId="{7909B426-AB61-43F9-B810-FEA92088DA03}" type="parTrans" cxnId="{052B6829-630F-426E-843F-3A0055654A36}">
      <dgm:prSet/>
      <dgm:spPr/>
      <dgm:t>
        <a:bodyPr/>
        <a:lstStyle/>
        <a:p>
          <a:endParaRPr lang="es-GT"/>
        </a:p>
      </dgm:t>
    </dgm:pt>
    <dgm:pt modelId="{2F73D267-6CD4-4401-9922-939B119A2430}" type="sibTrans" cxnId="{052B6829-630F-426E-843F-3A0055654A36}">
      <dgm:prSet/>
      <dgm:spPr/>
      <dgm:t>
        <a:bodyPr/>
        <a:lstStyle/>
        <a:p>
          <a:endParaRPr lang="es-GT"/>
        </a:p>
      </dgm:t>
    </dgm:pt>
    <dgm:pt modelId="{BD52B3A0-CE61-439F-BCCE-8387A47F0690}" type="pres">
      <dgm:prSet presAssocID="{40B4044E-BC0B-4DD7-81E8-86BDF7EF0E1E}" presName="Name0" presStyleCnt="0">
        <dgm:presLayoutVars>
          <dgm:chPref val="1"/>
          <dgm:dir/>
          <dgm:animOne val="branch"/>
          <dgm:animLvl val="lvl"/>
          <dgm:resizeHandles/>
        </dgm:presLayoutVars>
      </dgm:prSet>
      <dgm:spPr/>
    </dgm:pt>
    <dgm:pt modelId="{0609ABD3-A3FA-4BA8-B74B-19213F0411E3}" type="pres">
      <dgm:prSet presAssocID="{46FD61D3-7D19-4EDD-8F34-C324735D2631}" presName="vertOne" presStyleCnt="0"/>
      <dgm:spPr/>
    </dgm:pt>
    <dgm:pt modelId="{0C969546-B0D1-4E1F-AB4B-3A46592F6C3A}" type="pres">
      <dgm:prSet presAssocID="{46FD61D3-7D19-4EDD-8F34-C324735D2631}" presName="txOne" presStyleLbl="node0" presStyleIdx="0" presStyleCnt="5">
        <dgm:presLayoutVars>
          <dgm:chPref val="3"/>
        </dgm:presLayoutVars>
      </dgm:prSet>
      <dgm:spPr/>
    </dgm:pt>
    <dgm:pt modelId="{0EA82208-649A-4554-9C37-61AEA387524F}" type="pres">
      <dgm:prSet presAssocID="{46FD61D3-7D19-4EDD-8F34-C324735D2631}" presName="horzOne" presStyleCnt="0"/>
      <dgm:spPr/>
    </dgm:pt>
    <dgm:pt modelId="{D6699917-19DC-4C9A-8FA8-67206362159A}" type="pres">
      <dgm:prSet presAssocID="{7301C112-CCC1-426B-835A-96A7BA266977}" presName="sibSpaceOne" presStyleCnt="0"/>
      <dgm:spPr/>
    </dgm:pt>
    <dgm:pt modelId="{31710CDD-5908-4936-80E0-F236A45E2DB3}" type="pres">
      <dgm:prSet presAssocID="{78DBBA62-FB81-405B-9810-13EC94F8E451}" presName="vertOne" presStyleCnt="0"/>
      <dgm:spPr/>
    </dgm:pt>
    <dgm:pt modelId="{248BE3BD-D3E3-4C32-B96D-2928F0EFCAAF}" type="pres">
      <dgm:prSet presAssocID="{78DBBA62-FB81-405B-9810-13EC94F8E451}" presName="txOne" presStyleLbl="node0" presStyleIdx="1" presStyleCnt="5">
        <dgm:presLayoutVars>
          <dgm:chPref val="3"/>
        </dgm:presLayoutVars>
      </dgm:prSet>
      <dgm:spPr/>
    </dgm:pt>
    <dgm:pt modelId="{F0EF9A1B-7782-4765-8931-E71C089BAFEF}" type="pres">
      <dgm:prSet presAssocID="{78DBBA62-FB81-405B-9810-13EC94F8E451}" presName="horzOne" presStyleCnt="0"/>
      <dgm:spPr/>
    </dgm:pt>
    <dgm:pt modelId="{AF346460-8104-4C51-A230-DCA116649B65}" type="pres">
      <dgm:prSet presAssocID="{2F73D267-6CD4-4401-9922-939B119A2430}" presName="sibSpaceOne" presStyleCnt="0"/>
      <dgm:spPr/>
    </dgm:pt>
    <dgm:pt modelId="{2DD5162C-0524-4D9D-9E29-A773F2A39620}" type="pres">
      <dgm:prSet presAssocID="{39E3D020-C3D1-4A1E-BCCE-A344B45C5990}" presName="vertOne" presStyleCnt="0"/>
      <dgm:spPr/>
    </dgm:pt>
    <dgm:pt modelId="{A6D95C92-666C-4F28-A0E1-2AD597FE9BE4}" type="pres">
      <dgm:prSet presAssocID="{39E3D020-C3D1-4A1E-BCCE-A344B45C5990}" presName="txOne" presStyleLbl="node0" presStyleIdx="2" presStyleCnt="5">
        <dgm:presLayoutVars>
          <dgm:chPref val="3"/>
        </dgm:presLayoutVars>
      </dgm:prSet>
      <dgm:spPr/>
    </dgm:pt>
    <dgm:pt modelId="{C590758A-B8D3-4A1D-859F-80FFCB1DDBE8}" type="pres">
      <dgm:prSet presAssocID="{39E3D020-C3D1-4A1E-BCCE-A344B45C5990}" presName="horzOne" presStyleCnt="0"/>
      <dgm:spPr/>
    </dgm:pt>
    <dgm:pt modelId="{C22AD239-5CFB-4AE9-B6C5-36B195601D9A}" type="pres">
      <dgm:prSet presAssocID="{16AD3AF6-311D-4DB2-9DC0-52DCF016FFC2}" presName="sibSpaceOne" presStyleCnt="0"/>
      <dgm:spPr/>
    </dgm:pt>
    <dgm:pt modelId="{EF874A9D-1E88-4B44-923D-1C1979778367}" type="pres">
      <dgm:prSet presAssocID="{111FF9A0-6746-48E8-9470-9C7114DA620D}" presName="vertOne" presStyleCnt="0"/>
      <dgm:spPr/>
    </dgm:pt>
    <dgm:pt modelId="{62532D30-67DD-4517-9126-51D1DF347C50}" type="pres">
      <dgm:prSet presAssocID="{111FF9A0-6746-48E8-9470-9C7114DA620D}" presName="txOne" presStyleLbl="node0" presStyleIdx="3" presStyleCnt="5">
        <dgm:presLayoutVars>
          <dgm:chPref val="3"/>
        </dgm:presLayoutVars>
      </dgm:prSet>
      <dgm:spPr/>
    </dgm:pt>
    <dgm:pt modelId="{3942F32F-BD7B-4233-A17E-A84DBA179E32}" type="pres">
      <dgm:prSet presAssocID="{111FF9A0-6746-48E8-9470-9C7114DA620D}" presName="horzOne" presStyleCnt="0"/>
      <dgm:spPr/>
    </dgm:pt>
    <dgm:pt modelId="{18FE36C8-5500-46E7-8B4C-7ABD2233738D}" type="pres">
      <dgm:prSet presAssocID="{4C78328F-69DB-453A-9188-BBC66F8CEEC2}" presName="sibSpaceOne" presStyleCnt="0"/>
      <dgm:spPr/>
    </dgm:pt>
    <dgm:pt modelId="{A8F50CC7-DF64-4D7A-8A9F-B3BAAB8CF903}" type="pres">
      <dgm:prSet presAssocID="{7C9E24AC-A30D-4638-B00C-2C7BC48E9D23}" presName="vertOne" presStyleCnt="0"/>
      <dgm:spPr/>
    </dgm:pt>
    <dgm:pt modelId="{68464329-83F0-416E-BFF1-F09AD9ED6F8D}" type="pres">
      <dgm:prSet presAssocID="{7C9E24AC-A30D-4638-B00C-2C7BC48E9D23}" presName="txOne" presStyleLbl="node0" presStyleIdx="4" presStyleCnt="5">
        <dgm:presLayoutVars>
          <dgm:chPref val="3"/>
        </dgm:presLayoutVars>
      </dgm:prSet>
      <dgm:spPr/>
    </dgm:pt>
    <dgm:pt modelId="{B81397F1-5937-4C53-8731-A149A3376F70}" type="pres">
      <dgm:prSet presAssocID="{7C9E24AC-A30D-4638-B00C-2C7BC48E9D23}" presName="horzOne" presStyleCnt="0"/>
      <dgm:spPr/>
    </dgm:pt>
  </dgm:ptLst>
  <dgm:cxnLst>
    <dgm:cxn modelId="{F10BA215-1AEA-4419-AF58-55807D8D60DB}" srcId="{40B4044E-BC0B-4DD7-81E8-86BDF7EF0E1E}" destId="{46FD61D3-7D19-4EDD-8F34-C324735D2631}" srcOrd="0" destOrd="0" parTransId="{96B2E4BF-51A6-498B-A540-475A8A9C2ECE}" sibTransId="{7301C112-CCC1-426B-835A-96A7BA266977}"/>
    <dgm:cxn modelId="{052B6829-630F-426E-843F-3A0055654A36}" srcId="{40B4044E-BC0B-4DD7-81E8-86BDF7EF0E1E}" destId="{78DBBA62-FB81-405B-9810-13EC94F8E451}" srcOrd="1" destOrd="0" parTransId="{7909B426-AB61-43F9-B810-FEA92088DA03}" sibTransId="{2F73D267-6CD4-4401-9922-939B119A2430}"/>
    <dgm:cxn modelId="{7204F334-F9B5-47A6-B1A6-CBCAA345D009}" srcId="{40B4044E-BC0B-4DD7-81E8-86BDF7EF0E1E}" destId="{111FF9A0-6746-48E8-9470-9C7114DA620D}" srcOrd="3" destOrd="0" parTransId="{17F02FC3-6E60-44BA-982D-66FD8F0A2CA6}" sibTransId="{4C78328F-69DB-453A-9188-BBC66F8CEEC2}"/>
    <dgm:cxn modelId="{5B56023A-9925-42F4-9853-BCCD5541B6C1}" type="presOf" srcId="{46FD61D3-7D19-4EDD-8F34-C324735D2631}" destId="{0C969546-B0D1-4E1F-AB4B-3A46592F6C3A}" srcOrd="0" destOrd="0" presId="urn:microsoft.com/office/officeart/2005/8/layout/hierarchy4"/>
    <dgm:cxn modelId="{82BEAB4C-E59B-438D-B574-130F8EF56867}" srcId="{40B4044E-BC0B-4DD7-81E8-86BDF7EF0E1E}" destId="{39E3D020-C3D1-4A1E-BCCE-A344B45C5990}" srcOrd="2" destOrd="0" parTransId="{AFB94E38-6F55-42CD-82EE-B49D7746FDC2}" sibTransId="{16AD3AF6-311D-4DB2-9DC0-52DCF016FFC2}"/>
    <dgm:cxn modelId="{9265A653-2F52-4B2F-B382-D72BF7853082}" type="presOf" srcId="{39E3D020-C3D1-4A1E-BCCE-A344B45C5990}" destId="{A6D95C92-666C-4F28-A0E1-2AD597FE9BE4}" srcOrd="0" destOrd="0" presId="urn:microsoft.com/office/officeart/2005/8/layout/hierarchy4"/>
    <dgm:cxn modelId="{12400487-335D-4E95-8136-E6EF6645B248}" type="presOf" srcId="{111FF9A0-6746-48E8-9470-9C7114DA620D}" destId="{62532D30-67DD-4517-9126-51D1DF347C50}" srcOrd="0" destOrd="0" presId="urn:microsoft.com/office/officeart/2005/8/layout/hierarchy4"/>
    <dgm:cxn modelId="{3D29B2BE-BFA3-41C2-B79A-5B8D96A86596}" type="presOf" srcId="{78DBBA62-FB81-405B-9810-13EC94F8E451}" destId="{248BE3BD-D3E3-4C32-B96D-2928F0EFCAAF}" srcOrd="0" destOrd="0" presId="urn:microsoft.com/office/officeart/2005/8/layout/hierarchy4"/>
    <dgm:cxn modelId="{B4F5FECE-3C42-4A43-A78C-F96A11048491}" type="presOf" srcId="{40B4044E-BC0B-4DD7-81E8-86BDF7EF0E1E}" destId="{BD52B3A0-CE61-439F-BCCE-8387A47F0690}" srcOrd="0" destOrd="0" presId="urn:microsoft.com/office/officeart/2005/8/layout/hierarchy4"/>
    <dgm:cxn modelId="{0B7AA3D7-CFC1-48BF-A1C7-D5F88AF27939}" type="presOf" srcId="{7C9E24AC-A30D-4638-B00C-2C7BC48E9D23}" destId="{68464329-83F0-416E-BFF1-F09AD9ED6F8D}" srcOrd="0" destOrd="0" presId="urn:microsoft.com/office/officeart/2005/8/layout/hierarchy4"/>
    <dgm:cxn modelId="{632005EF-84DC-43A4-AF8E-0412FE53AAEC}" srcId="{40B4044E-BC0B-4DD7-81E8-86BDF7EF0E1E}" destId="{7C9E24AC-A30D-4638-B00C-2C7BC48E9D23}" srcOrd="4" destOrd="0" parTransId="{AFBD3D7C-D7BE-46A8-B93A-27F992967D61}" sibTransId="{E86B481C-FC54-4914-8F04-F082D5E11154}"/>
    <dgm:cxn modelId="{254FDB28-93DB-45DD-A685-7993D677389B}" type="presParOf" srcId="{BD52B3A0-CE61-439F-BCCE-8387A47F0690}" destId="{0609ABD3-A3FA-4BA8-B74B-19213F0411E3}" srcOrd="0" destOrd="0" presId="urn:microsoft.com/office/officeart/2005/8/layout/hierarchy4"/>
    <dgm:cxn modelId="{1AA2A6B0-8AF7-4F18-B9D4-B1A5B8B93D1B}" type="presParOf" srcId="{0609ABD3-A3FA-4BA8-B74B-19213F0411E3}" destId="{0C969546-B0D1-4E1F-AB4B-3A46592F6C3A}" srcOrd="0" destOrd="0" presId="urn:microsoft.com/office/officeart/2005/8/layout/hierarchy4"/>
    <dgm:cxn modelId="{65A077C5-B36C-4E84-A339-8CD806755134}" type="presParOf" srcId="{0609ABD3-A3FA-4BA8-B74B-19213F0411E3}" destId="{0EA82208-649A-4554-9C37-61AEA387524F}" srcOrd="1" destOrd="0" presId="urn:microsoft.com/office/officeart/2005/8/layout/hierarchy4"/>
    <dgm:cxn modelId="{E2FC55BA-2791-4F43-ACA2-B006B0B4CAA4}" type="presParOf" srcId="{BD52B3A0-CE61-439F-BCCE-8387A47F0690}" destId="{D6699917-19DC-4C9A-8FA8-67206362159A}" srcOrd="1" destOrd="0" presId="urn:microsoft.com/office/officeart/2005/8/layout/hierarchy4"/>
    <dgm:cxn modelId="{866633CA-1B6D-404C-AC58-999022BDCEEC}" type="presParOf" srcId="{BD52B3A0-CE61-439F-BCCE-8387A47F0690}" destId="{31710CDD-5908-4936-80E0-F236A45E2DB3}" srcOrd="2" destOrd="0" presId="urn:microsoft.com/office/officeart/2005/8/layout/hierarchy4"/>
    <dgm:cxn modelId="{517F8FC6-7AC3-449B-8BEC-68099E06045A}" type="presParOf" srcId="{31710CDD-5908-4936-80E0-F236A45E2DB3}" destId="{248BE3BD-D3E3-4C32-B96D-2928F0EFCAAF}" srcOrd="0" destOrd="0" presId="urn:microsoft.com/office/officeart/2005/8/layout/hierarchy4"/>
    <dgm:cxn modelId="{09A7EC09-8A60-4337-B22E-5E2DF3F74267}" type="presParOf" srcId="{31710CDD-5908-4936-80E0-F236A45E2DB3}" destId="{F0EF9A1B-7782-4765-8931-E71C089BAFEF}" srcOrd="1" destOrd="0" presId="urn:microsoft.com/office/officeart/2005/8/layout/hierarchy4"/>
    <dgm:cxn modelId="{2DA33EF6-4845-4DBB-911B-F94E9BC5E729}" type="presParOf" srcId="{BD52B3A0-CE61-439F-BCCE-8387A47F0690}" destId="{AF346460-8104-4C51-A230-DCA116649B65}" srcOrd="3" destOrd="0" presId="urn:microsoft.com/office/officeart/2005/8/layout/hierarchy4"/>
    <dgm:cxn modelId="{F156A441-41DE-4A70-9A0A-328BB3E8C753}" type="presParOf" srcId="{BD52B3A0-CE61-439F-BCCE-8387A47F0690}" destId="{2DD5162C-0524-4D9D-9E29-A773F2A39620}" srcOrd="4" destOrd="0" presId="urn:microsoft.com/office/officeart/2005/8/layout/hierarchy4"/>
    <dgm:cxn modelId="{83645C81-3BB8-45DD-B108-2959AFE7DF69}" type="presParOf" srcId="{2DD5162C-0524-4D9D-9E29-A773F2A39620}" destId="{A6D95C92-666C-4F28-A0E1-2AD597FE9BE4}" srcOrd="0" destOrd="0" presId="urn:microsoft.com/office/officeart/2005/8/layout/hierarchy4"/>
    <dgm:cxn modelId="{BECE2B28-15B1-427D-97C0-D85FE75FF572}" type="presParOf" srcId="{2DD5162C-0524-4D9D-9E29-A773F2A39620}" destId="{C590758A-B8D3-4A1D-859F-80FFCB1DDBE8}" srcOrd="1" destOrd="0" presId="urn:microsoft.com/office/officeart/2005/8/layout/hierarchy4"/>
    <dgm:cxn modelId="{6B4D9571-7A8A-4997-BFE6-C877BDD6BC05}" type="presParOf" srcId="{BD52B3A0-CE61-439F-BCCE-8387A47F0690}" destId="{C22AD239-5CFB-4AE9-B6C5-36B195601D9A}" srcOrd="5" destOrd="0" presId="urn:microsoft.com/office/officeart/2005/8/layout/hierarchy4"/>
    <dgm:cxn modelId="{0BFF3406-2168-4919-B57A-816C2F8CA542}" type="presParOf" srcId="{BD52B3A0-CE61-439F-BCCE-8387A47F0690}" destId="{EF874A9D-1E88-4B44-923D-1C1979778367}" srcOrd="6" destOrd="0" presId="urn:microsoft.com/office/officeart/2005/8/layout/hierarchy4"/>
    <dgm:cxn modelId="{5F6897D2-7C7E-43C7-A38C-666AC048C3B2}" type="presParOf" srcId="{EF874A9D-1E88-4B44-923D-1C1979778367}" destId="{62532D30-67DD-4517-9126-51D1DF347C50}" srcOrd="0" destOrd="0" presId="urn:microsoft.com/office/officeart/2005/8/layout/hierarchy4"/>
    <dgm:cxn modelId="{04CEFEB2-3DDE-40F1-8ED2-0631F74D7335}" type="presParOf" srcId="{EF874A9D-1E88-4B44-923D-1C1979778367}" destId="{3942F32F-BD7B-4233-A17E-A84DBA179E32}" srcOrd="1" destOrd="0" presId="urn:microsoft.com/office/officeart/2005/8/layout/hierarchy4"/>
    <dgm:cxn modelId="{A3EE6A23-00E3-4C7D-835D-336FF257D5C2}" type="presParOf" srcId="{BD52B3A0-CE61-439F-BCCE-8387A47F0690}" destId="{18FE36C8-5500-46E7-8B4C-7ABD2233738D}" srcOrd="7" destOrd="0" presId="urn:microsoft.com/office/officeart/2005/8/layout/hierarchy4"/>
    <dgm:cxn modelId="{272C1F7E-CCA6-4B00-86AD-4AF7CCCDC785}" type="presParOf" srcId="{BD52B3A0-CE61-439F-BCCE-8387A47F0690}" destId="{A8F50CC7-DF64-4D7A-8A9F-B3BAAB8CF903}" srcOrd="8" destOrd="0" presId="urn:microsoft.com/office/officeart/2005/8/layout/hierarchy4"/>
    <dgm:cxn modelId="{210B954C-51EB-4220-87B0-8F79E84DE875}" type="presParOf" srcId="{A8F50CC7-DF64-4D7A-8A9F-B3BAAB8CF903}" destId="{68464329-83F0-416E-BFF1-F09AD9ED6F8D}" srcOrd="0" destOrd="0" presId="urn:microsoft.com/office/officeart/2005/8/layout/hierarchy4"/>
    <dgm:cxn modelId="{93C6480D-3C77-41E8-95D7-0F3BA2B96E4B}" type="presParOf" srcId="{A8F50CC7-DF64-4D7A-8A9F-B3BAAB8CF903}" destId="{B81397F1-5937-4C53-8731-A149A3376F7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13BEFC-9810-4405-814E-4E291B2F5AB6}" type="doc">
      <dgm:prSet loTypeId="urn:microsoft.com/office/officeart/2008/layout/RadialCluster" loCatId="relationship" qsTypeId="urn:microsoft.com/office/officeart/2005/8/quickstyle/simple1" qsCatId="simple" csTypeId="urn:microsoft.com/office/officeart/2005/8/colors/accent4_1" csCatId="accent4" phldr="1"/>
      <dgm:spPr/>
      <dgm:t>
        <a:bodyPr/>
        <a:lstStyle/>
        <a:p>
          <a:endParaRPr lang="es-GT"/>
        </a:p>
      </dgm:t>
    </dgm:pt>
    <dgm:pt modelId="{652234B0-81CA-4444-8431-D23785519A0A}">
      <dgm:prSet phldrT="[Texto]" custT="1"/>
      <dgm:spPr/>
      <dgm:t>
        <a:bodyPr/>
        <a:lstStyle/>
        <a:p>
          <a:r>
            <a:rPr lang="es-GT" sz="1400" b="1" dirty="0"/>
            <a:t>Estado Garante </a:t>
          </a:r>
        </a:p>
        <a:p>
          <a:r>
            <a:rPr lang="es-GT" sz="800" b="1" dirty="0"/>
            <a:t>Artículos</a:t>
          </a:r>
        </a:p>
        <a:p>
          <a:r>
            <a:rPr lang="es-GT" sz="800" b="1" dirty="0"/>
            <a:t> 1 y 2</a:t>
          </a:r>
        </a:p>
      </dgm:t>
    </dgm:pt>
    <dgm:pt modelId="{A27FB6CB-8AA4-4A70-951B-AE4C838E3494}" type="parTrans" cxnId="{9D3333D1-08EC-4132-AA52-F28869F91880}">
      <dgm:prSet/>
      <dgm:spPr/>
      <dgm:t>
        <a:bodyPr/>
        <a:lstStyle/>
        <a:p>
          <a:endParaRPr lang="es-GT"/>
        </a:p>
      </dgm:t>
    </dgm:pt>
    <dgm:pt modelId="{44D25E92-1813-4B8D-A9BD-7A28A447407C}" type="sibTrans" cxnId="{9D3333D1-08EC-4132-AA52-F28869F91880}">
      <dgm:prSet/>
      <dgm:spPr/>
      <dgm:t>
        <a:bodyPr/>
        <a:lstStyle/>
        <a:p>
          <a:endParaRPr lang="es-GT"/>
        </a:p>
      </dgm:t>
    </dgm:pt>
    <dgm:pt modelId="{8BB32442-8884-495C-9F97-56B2680CA4F3}">
      <dgm:prSet phldrT="[Texto]"/>
      <dgm:spPr/>
      <dgm:t>
        <a:bodyPr/>
        <a:lstStyle/>
        <a:p>
          <a:r>
            <a:rPr lang="es-GT" b="1"/>
            <a:t>Protección a la persona y familia</a:t>
          </a:r>
          <a:endParaRPr lang="es-GT" b="1" dirty="0"/>
        </a:p>
      </dgm:t>
    </dgm:pt>
    <dgm:pt modelId="{4B17A035-D4F9-49C5-AA17-8E1022AB7FFB}" type="parTrans" cxnId="{788964F8-C564-49F0-9465-4EB12879D9F0}">
      <dgm:prSet/>
      <dgm:spPr/>
      <dgm:t>
        <a:bodyPr/>
        <a:lstStyle/>
        <a:p>
          <a:endParaRPr lang="es-GT"/>
        </a:p>
      </dgm:t>
    </dgm:pt>
    <dgm:pt modelId="{055BB138-F5C9-441B-99B6-3E591333C149}" type="sibTrans" cxnId="{788964F8-C564-49F0-9465-4EB12879D9F0}">
      <dgm:prSet/>
      <dgm:spPr/>
      <dgm:t>
        <a:bodyPr/>
        <a:lstStyle/>
        <a:p>
          <a:endParaRPr lang="es-GT"/>
        </a:p>
      </dgm:t>
    </dgm:pt>
    <dgm:pt modelId="{8B7BC9DC-804F-4610-9069-D2A66922611D}">
      <dgm:prSet phldrT="[Texto]"/>
      <dgm:spPr/>
      <dgm:t>
        <a:bodyPr/>
        <a:lstStyle/>
        <a:p>
          <a:r>
            <a:rPr lang="es-GT" b="1"/>
            <a:t>Libertad</a:t>
          </a:r>
          <a:endParaRPr lang="es-GT" b="1" dirty="0"/>
        </a:p>
      </dgm:t>
    </dgm:pt>
    <dgm:pt modelId="{DA92EB1B-32D9-4900-A62D-E519AB175028}" type="parTrans" cxnId="{D7C4FA97-390B-4CC3-AAD8-3B7277F78F9E}">
      <dgm:prSet/>
      <dgm:spPr/>
      <dgm:t>
        <a:bodyPr/>
        <a:lstStyle/>
        <a:p>
          <a:endParaRPr lang="es-GT"/>
        </a:p>
      </dgm:t>
    </dgm:pt>
    <dgm:pt modelId="{7D6DE71F-B358-4306-BCE0-978B9C74C8F3}" type="sibTrans" cxnId="{D7C4FA97-390B-4CC3-AAD8-3B7277F78F9E}">
      <dgm:prSet/>
      <dgm:spPr/>
      <dgm:t>
        <a:bodyPr/>
        <a:lstStyle/>
        <a:p>
          <a:endParaRPr lang="es-GT"/>
        </a:p>
      </dgm:t>
    </dgm:pt>
    <dgm:pt modelId="{B4D1B678-3845-4412-9E9B-1DE2BBC0CDDE}">
      <dgm:prSet phldrT="[Texto]"/>
      <dgm:spPr/>
      <dgm:t>
        <a:bodyPr/>
        <a:lstStyle/>
        <a:p>
          <a:endParaRPr lang="es-GT" dirty="0"/>
        </a:p>
      </dgm:t>
    </dgm:pt>
    <dgm:pt modelId="{B280A9E0-3187-41C1-B216-BF5D6C13D4C3}" type="parTrans" cxnId="{97A219F3-D2F1-4A03-9BEB-2E3E377562AC}">
      <dgm:prSet/>
      <dgm:spPr/>
      <dgm:t>
        <a:bodyPr/>
        <a:lstStyle/>
        <a:p>
          <a:endParaRPr lang="es-GT"/>
        </a:p>
      </dgm:t>
    </dgm:pt>
    <dgm:pt modelId="{DB2552C7-8DC8-4EB1-A556-8822A4E2C717}" type="sibTrans" cxnId="{97A219F3-D2F1-4A03-9BEB-2E3E377562AC}">
      <dgm:prSet/>
      <dgm:spPr/>
      <dgm:t>
        <a:bodyPr/>
        <a:lstStyle/>
        <a:p>
          <a:endParaRPr lang="es-GT"/>
        </a:p>
      </dgm:t>
    </dgm:pt>
    <dgm:pt modelId="{2EFC209C-FC55-41B9-9110-BE1CB3508556}">
      <dgm:prSet phldrT="[Texto]"/>
      <dgm:spPr/>
      <dgm:t>
        <a:bodyPr/>
        <a:lstStyle/>
        <a:p>
          <a:r>
            <a:rPr lang="es-GT" b="1"/>
            <a:t>Justicia</a:t>
          </a:r>
          <a:endParaRPr lang="es-GT" b="1" dirty="0"/>
        </a:p>
      </dgm:t>
    </dgm:pt>
    <dgm:pt modelId="{45427392-8A6E-4A24-9398-1430F4FC3537}" type="parTrans" cxnId="{9A3D253F-635A-4A91-B6E6-A55B42C4E399}">
      <dgm:prSet/>
      <dgm:spPr/>
      <dgm:t>
        <a:bodyPr/>
        <a:lstStyle/>
        <a:p>
          <a:endParaRPr lang="es-GT"/>
        </a:p>
      </dgm:t>
    </dgm:pt>
    <dgm:pt modelId="{7D07A5E2-1121-446C-91EA-760883BAAF87}" type="sibTrans" cxnId="{9A3D253F-635A-4A91-B6E6-A55B42C4E399}">
      <dgm:prSet/>
      <dgm:spPr/>
      <dgm:t>
        <a:bodyPr/>
        <a:lstStyle/>
        <a:p>
          <a:endParaRPr lang="es-GT"/>
        </a:p>
      </dgm:t>
    </dgm:pt>
    <dgm:pt modelId="{31952C3F-0948-4120-B697-DEF41C51E642}">
      <dgm:prSet phldrT="[Texto]"/>
      <dgm:spPr/>
      <dgm:t>
        <a:bodyPr/>
        <a:lstStyle/>
        <a:p>
          <a:r>
            <a:rPr lang="es-GT" b="1"/>
            <a:t>Seguridad </a:t>
          </a:r>
          <a:endParaRPr lang="es-GT" b="1" dirty="0"/>
        </a:p>
      </dgm:t>
    </dgm:pt>
    <dgm:pt modelId="{98C1F480-BB4D-4D2C-BF16-28DF82A76D18}" type="parTrans" cxnId="{FF6A5CC5-B013-4E29-8FF4-B411928F2B35}">
      <dgm:prSet/>
      <dgm:spPr/>
      <dgm:t>
        <a:bodyPr/>
        <a:lstStyle/>
        <a:p>
          <a:endParaRPr lang="es-GT"/>
        </a:p>
      </dgm:t>
    </dgm:pt>
    <dgm:pt modelId="{F66B38EB-ECD0-49C5-AA0E-28A292A26A3C}" type="sibTrans" cxnId="{FF6A5CC5-B013-4E29-8FF4-B411928F2B35}">
      <dgm:prSet/>
      <dgm:spPr/>
      <dgm:t>
        <a:bodyPr/>
        <a:lstStyle/>
        <a:p>
          <a:endParaRPr lang="es-GT"/>
        </a:p>
      </dgm:t>
    </dgm:pt>
    <dgm:pt modelId="{3F162E1E-9389-4A18-8FFE-F8D6440C1B80}">
      <dgm:prSet phldrT="[Texto]" custT="1"/>
      <dgm:spPr/>
      <dgm:t>
        <a:bodyPr/>
        <a:lstStyle/>
        <a:p>
          <a:r>
            <a:rPr lang="es-GT" sz="2000" b="1" dirty="0"/>
            <a:t>Paz</a:t>
          </a:r>
          <a:endParaRPr lang="es-GT" sz="2900" b="1" dirty="0"/>
        </a:p>
      </dgm:t>
    </dgm:pt>
    <dgm:pt modelId="{C00D9FEE-21F8-47E2-A8C2-D5885DAE467E}" type="parTrans" cxnId="{8CCFB3A5-734D-4FB0-A3CF-03C8343BA922}">
      <dgm:prSet/>
      <dgm:spPr/>
      <dgm:t>
        <a:bodyPr/>
        <a:lstStyle/>
        <a:p>
          <a:endParaRPr lang="es-GT"/>
        </a:p>
      </dgm:t>
    </dgm:pt>
    <dgm:pt modelId="{2BDE2B8B-93F3-476D-8BC0-D727362D49EB}" type="sibTrans" cxnId="{8CCFB3A5-734D-4FB0-A3CF-03C8343BA922}">
      <dgm:prSet/>
      <dgm:spPr/>
      <dgm:t>
        <a:bodyPr/>
        <a:lstStyle/>
        <a:p>
          <a:endParaRPr lang="es-GT"/>
        </a:p>
      </dgm:t>
    </dgm:pt>
    <dgm:pt modelId="{B3D8408D-BD33-4584-9A2B-84A09F2EDAD0}">
      <dgm:prSet phldrT="[Texto]"/>
      <dgm:spPr/>
      <dgm:t>
        <a:bodyPr/>
        <a:lstStyle/>
        <a:p>
          <a:r>
            <a:rPr lang="es-GT" b="1" dirty="0"/>
            <a:t>Desarrollo integral</a:t>
          </a:r>
        </a:p>
      </dgm:t>
    </dgm:pt>
    <dgm:pt modelId="{84E26E78-E014-4F16-8519-876A19F1E92B}" type="parTrans" cxnId="{6CF30526-2532-40A3-A5B8-B0CC708E56D4}">
      <dgm:prSet/>
      <dgm:spPr/>
      <dgm:t>
        <a:bodyPr/>
        <a:lstStyle/>
        <a:p>
          <a:endParaRPr lang="es-GT"/>
        </a:p>
      </dgm:t>
    </dgm:pt>
    <dgm:pt modelId="{53C98AC8-BB69-410D-879C-955591DBBAC9}" type="sibTrans" cxnId="{6CF30526-2532-40A3-A5B8-B0CC708E56D4}">
      <dgm:prSet/>
      <dgm:spPr/>
      <dgm:t>
        <a:bodyPr/>
        <a:lstStyle/>
        <a:p>
          <a:endParaRPr lang="es-GT"/>
        </a:p>
      </dgm:t>
    </dgm:pt>
    <dgm:pt modelId="{14C432D6-FD4A-45F8-A02C-B19EACDA0AE1}" type="pres">
      <dgm:prSet presAssocID="{2013BEFC-9810-4405-814E-4E291B2F5AB6}" presName="Name0" presStyleCnt="0">
        <dgm:presLayoutVars>
          <dgm:chMax val="1"/>
          <dgm:chPref val="1"/>
          <dgm:dir/>
          <dgm:animOne val="branch"/>
          <dgm:animLvl val="lvl"/>
        </dgm:presLayoutVars>
      </dgm:prSet>
      <dgm:spPr/>
    </dgm:pt>
    <dgm:pt modelId="{B2BD7514-961A-47FD-B0B3-D8C97663B55C}" type="pres">
      <dgm:prSet presAssocID="{652234B0-81CA-4444-8431-D23785519A0A}" presName="singleCycle" presStyleCnt="0"/>
      <dgm:spPr/>
    </dgm:pt>
    <dgm:pt modelId="{D8F82BF8-3AE1-45AF-A14D-77378E64D674}" type="pres">
      <dgm:prSet presAssocID="{652234B0-81CA-4444-8431-D23785519A0A}" presName="singleCenter" presStyleLbl="node1" presStyleIdx="0" presStyleCnt="7" custScaleX="121933" custScaleY="110940">
        <dgm:presLayoutVars>
          <dgm:chMax val="7"/>
          <dgm:chPref val="7"/>
        </dgm:presLayoutVars>
      </dgm:prSet>
      <dgm:spPr/>
    </dgm:pt>
    <dgm:pt modelId="{BFA58A21-4AF1-474A-AA23-40DEEA957C12}" type="pres">
      <dgm:prSet presAssocID="{4B17A035-D4F9-49C5-AA17-8E1022AB7FFB}" presName="Name56" presStyleLbl="parChTrans1D2" presStyleIdx="0" presStyleCnt="6"/>
      <dgm:spPr/>
    </dgm:pt>
    <dgm:pt modelId="{341D1B27-1807-4714-B7E3-67D40059F301}" type="pres">
      <dgm:prSet presAssocID="{8BB32442-8884-495C-9F97-56B2680CA4F3}" presName="text0" presStyleLbl="node1" presStyleIdx="1" presStyleCnt="7" custScaleX="136368">
        <dgm:presLayoutVars>
          <dgm:bulletEnabled val="1"/>
        </dgm:presLayoutVars>
      </dgm:prSet>
      <dgm:spPr/>
    </dgm:pt>
    <dgm:pt modelId="{462F67F1-7DB6-4FC8-AE5D-42AF9F0CD760}" type="pres">
      <dgm:prSet presAssocID="{DA92EB1B-32D9-4900-A62D-E519AB175028}" presName="Name56" presStyleLbl="parChTrans1D2" presStyleIdx="1" presStyleCnt="6"/>
      <dgm:spPr/>
    </dgm:pt>
    <dgm:pt modelId="{CF256BBF-396B-45E7-9568-4404FF77A3D0}" type="pres">
      <dgm:prSet presAssocID="{8B7BC9DC-804F-4610-9069-D2A66922611D}" presName="text0" presStyleLbl="node1" presStyleIdx="2" presStyleCnt="7">
        <dgm:presLayoutVars>
          <dgm:bulletEnabled val="1"/>
        </dgm:presLayoutVars>
      </dgm:prSet>
      <dgm:spPr/>
    </dgm:pt>
    <dgm:pt modelId="{D733831D-00C2-4798-B75C-0C781BAD09C6}" type="pres">
      <dgm:prSet presAssocID="{45427392-8A6E-4A24-9398-1430F4FC3537}" presName="Name56" presStyleLbl="parChTrans1D2" presStyleIdx="2" presStyleCnt="6"/>
      <dgm:spPr/>
    </dgm:pt>
    <dgm:pt modelId="{99724241-2604-4B52-BA0A-CA1A8B0D2F22}" type="pres">
      <dgm:prSet presAssocID="{2EFC209C-FC55-41B9-9110-BE1CB3508556}" presName="text0" presStyleLbl="node1" presStyleIdx="3" presStyleCnt="7">
        <dgm:presLayoutVars>
          <dgm:bulletEnabled val="1"/>
        </dgm:presLayoutVars>
      </dgm:prSet>
      <dgm:spPr/>
    </dgm:pt>
    <dgm:pt modelId="{1A5FCC5F-AC85-4EE9-89F3-FA2A53E14DE2}" type="pres">
      <dgm:prSet presAssocID="{98C1F480-BB4D-4D2C-BF16-28DF82A76D18}" presName="Name56" presStyleLbl="parChTrans1D2" presStyleIdx="3" presStyleCnt="6"/>
      <dgm:spPr/>
    </dgm:pt>
    <dgm:pt modelId="{10035EE2-73EF-49AB-940A-3262E89F7F27}" type="pres">
      <dgm:prSet presAssocID="{31952C3F-0948-4120-B697-DEF41C51E642}" presName="text0" presStyleLbl="node1" presStyleIdx="4" presStyleCnt="7">
        <dgm:presLayoutVars>
          <dgm:bulletEnabled val="1"/>
        </dgm:presLayoutVars>
      </dgm:prSet>
      <dgm:spPr/>
    </dgm:pt>
    <dgm:pt modelId="{1CCA4F67-BE09-42DF-92ED-43F3EC271510}" type="pres">
      <dgm:prSet presAssocID="{C00D9FEE-21F8-47E2-A8C2-D5885DAE467E}" presName="Name56" presStyleLbl="parChTrans1D2" presStyleIdx="4" presStyleCnt="6"/>
      <dgm:spPr/>
    </dgm:pt>
    <dgm:pt modelId="{E76B8E2F-A00E-4C20-8BF6-5A89D3A690CC}" type="pres">
      <dgm:prSet presAssocID="{3F162E1E-9389-4A18-8FFE-F8D6440C1B80}" presName="text0" presStyleLbl="node1" presStyleIdx="5" presStyleCnt="7">
        <dgm:presLayoutVars>
          <dgm:bulletEnabled val="1"/>
        </dgm:presLayoutVars>
      </dgm:prSet>
      <dgm:spPr/>
    </dgm:pt>
    <dgm:pt modelId="{11C639CD-AD16-46DB-9102-E633416DDD18}" type="pres">
      <dgm:prSet presAssocID="{84E26E78-E014-4F16-8519-876A19F1E92B}" presName="Name56" presStyleLbl="parChTrans1D2" presStyleIdx="5" presStyleCnt="6"/>
      <dgm:spPr/>
    </dgm:pt>
    <dgm:pt modelId="{F701EB7B-3491-4493-AD00-A4846C80DCE6}" type="pres">
      <dgm:prSet presAssocID="{B3D8408D-BD33-4584-9A2B-84A09F2EDAD0}" presName="text0" presStyleLbl="node1" presStyleIdx="6" presStyleCnt="7" custScaleX="127772" custScaleY="94696">
        <dgm:presLayoutVars>
          <dgm:bulletEnabled val="1"/>
        </dgm:presLayoutVars>
      </dgm:prSet>
      <dgm:spPr/>
    </dgm:pt>
  </dgm:ptLst>
  <dgm:cxnLst>
    <dgm:cxn modelId="{3FD1EB09-D4A4-44BA-80B5-58972729958E}" type="presOf" srcId="{2013BEFC-9810-4405-814E-4E291B2F5AB6}" destId="{14C432D6-FD4A-45F8-A02C-B19EACDA0AE1}" srcOrd="0" destOrd="0" presId="urn:microsoft.com/office/officeart/2008/layout/RadialCluster"/>
    <dgm:cxn modelId="{6CF30526-2532-40A3-A5B8-B0CC708E56D4}" srcId="{652234B0-81CA-4444-8431-D23785519A0A}" destId="{B3D8408D-BD33-4584-9A2B-84A09F2EDAD0}" srcOrd="5" destOrd="0" parTransId="{84E26E78-E014-4F16-8519-876A19F1E92B}" sibTransId="{53C98AC8-BB69-410D-879C-955591DBBAC9}"/>
    <dgm:cxn modelId="{98C9CA30-0EDB-4277-B449-9EDC133A4128}" type="presOf" srcId="{B3D8408D-BD33-4584-9A2B-84A09F2EDAD0}" destId="{F701EB7B-3491-4493-AD00-A4846C80DCE6}" srcOrd="0" destOrd="0" presId="urn:microsoft.com/office/officeart/2008/layout/RadialCluster"/>
    <dgm:cxn modelId="{A3773F3E-D78E-4A70-A3C6-55606162E7C9}" type="presOf" srcId="{98C1F480-BB4D-4D2C-BF16-28DF82A76D18}" destId="{1A5FCC5F-AC85-4EE9-89F3-FA2A53E14DE2}" srcOrd="0" destOrd="0" presId="urn:microsoft.com/office/officeart/2008/layout/RadialCluster"/>
    <dgm:cxn modelId="{9A3D253F-635A-4A91-B6E6-A55B42C4E399}" srcId="{652234B0-81CA-4444-8431-D23785519A0A}" destId="{2EFC209C-FC55-41B9-9110-BE1CB3508556}" srcOrd="2" destOrd="0" parTransId="{45427392-8A6E-4A24-9398-1430F4FC3537}" sibTransId="{7D07A5E2-1121-446C-91EA-760883BAAF87}"/>
    <dgm:cxn modelId="{68FC2E46-7C1F-4A72-85FE-D31FEEABD447}" type="presOf" srcId="{4B17A035-D4F9-49C5-AA17-8E1022AB7FFB}" destId="{BFA58A21-4AF1-474A-AA23-40DEEA957C12}" srcOrd="0" destOrd="0" presId="urn:microsoft.com/office/officeart/2008/layout/RadialCluster"/>
    <dgm:cxn modelId="{F547EC4D-A9E6-4C17-872C-0EC6867A3EF8}" type="presOf" srcId="{3F162E1E-9389-4A18-8FFE-F8D6440C1B80}" destId="{E76B8E2F-A00E-4C20-8BF6-5A89D3A690CC}" srcOrd="0" destOrd="0" presId="urn:microsoft.com/office/officeart/2008/layout/RadialCluster"/>
    <dgm:cxn modelId="{15B83D75-416E-482B-8376-5C815B4D9234}" type="presOf" srcId="{2EFC209C-FC55-41B9-9110-BE1CB3508556}" destId="{99724241-2604-4B52-BA0A-CA1A8B0D2F22}" srcOrd="0" destOrd="0" presId="urn:microsoft.com/office/officeart/2008/layout/RadialCluster"/>
    <dgm:cxn modelId="{EEA19079-5CF6-47B8-BF37-9038BCD10956}" type="presOf" srcId="{8BB32442-8884-495C-9F97-56B2680CA4F3}" destId="{341D1B27-1807-4714-B7E3-67D40059F301}" srcOrd="0" destOrd="0" presId="urn:microsoft.com/office/officeart/2008/layout/RadialCluster"/>
    <dgm:cxn modelId="{74BB5C97-1522-414C-BFEF-154EE38CF715}" type="presOf" srcId="{652234B0-81CA-4444-8431-D23785519A0A}" destId="{D8F82BF8-3AE1-45AF-A14D-77378E64D674}" srcOrd="0" destOrd="0" presId="urn:microsoft.com/office/officeart/2008/layout/RadialCluster"/>
    <dgm:cxn modelId="{D7C4FA97-390B-4CC3-AAD8-3B7277F78F9E}" srcId="{652234B0-81CA-4444-8431-D23785519A0A}" destId="{8B7BC9DC-804F-4610-9069-D2A66922611D}" srcOrd="1" destOrd="0" parTransId="{DA92EB1B-32D9-4900-A62D-E519AB175028}" sibTransId="{7D6DE71F-B358-4306-BCE0-978B9C74C8F3}"/>
    <dgm:cxn modelId="{8CCFB3A5-734D-4FB0-A3CF-03C8343BA922}" srcId="{652234B0-81CA-4444-8431-D23785519A0A}" destId="{3F162E1E-9389-4A18-8FFE-F8D6440C1B80}" srcOrd="4" destOrd="0" parTransId="{C00D9FEE-21F8-47E2-A8C2-D5885DAE467E}" sibTransId="{2BDE2B8B-93F3-476D-8BC0-D727362D49EB}"/>
    <dgm:cxn modelId="{CF8399AD-5D5D-4194-98CE-75F73B8A7510}" type="presOf" srcId="{84E26E78-E014-4F16-8519-876A19F1E92B}" destId="{11C639CD-AD16-46DB-9102-E633416DDD18}" srcOrd="0" destOrd="0" presId="urn:microsoft.com/office/officeart/2008/layout/RadialCluster"/>
    <dgm:cxn modelId="{87CFAFBA-A3C3-4F0F-AF05-CB48A439B529}" type="presOf" srcId="{DA92EB1B-32D9-4900-A62D-E519AB175028}" destId="{462F67F1-7DB6-4FC8-AE5D-42AF9F0CD760}" srcOrd="0" destOrd="0" presId="urn:microsoft.com/office/officeart/2008/layout/RadialCluster"/>
    <dgm:cxn modelId="{FF6A5CC5-B013-4E29-8FF4-B411928F2B35}" srcId="{652234B0-81CA-4444-8431-D23785519A0A}" destId="{31952C3F-0948-4120-B697-DEF41C51E642}" srcOrd="3" destOrd="0" parTransId="{98C1F480-BB4D-4D2C-BF16-28DF82A76D18}" sibTransId="{F66B38EB-ECD0-49C5-AA0E-28A292A26A3C}"/>
    <dgm:cxn modelId="{07EB94CF-1222-4A58-BBF9-052232775534}" type="presOf" srcId="{8B7BC9DC-804F-4610-9069-D2A66922611D}" destId="{CF256BBF-396B-45E7-9568-4404FF77A3D0}" srcOrd="0" destOrd="0" presId="urn:microsoft.com/office/officeart/2008/layout/RadialCluster"/>
    <dgm:cxn modelId="{FF40D5CF-FD8B-4494-BF9B-AF223D0ED64A}" type="presOf" srcId="{31952C3F-0948-4120-B697-DEF41C51E642}" destId="{10035EE2-73EF-49AB-940A-3262E89F7F27}" srcOrd="0" destOrd="0" presId="urn:microsoft.com/office/officeart/2008/layout/RadialCluster"/>
    <dgm:cxn modelId="{9D3333D1-08EC-4132-AA52-F28869F91880}" srcId="{2013BEFC-9810-4405-814E-4E291B2F5AB6}" destId="{652234B0-81CA-4444-8431-D23785519A0A}" srcOrd="0" destOrd="0" parTransId="{A27FB6CB-8AA4-4A70-951B-AE4C838E3494}" sibTransId="{44D25E92-1813-4B8D-A9BD-7A28A447407C}"/>
    <dgm:cxn modelId="{97A219F3-D2F1-4A03-9BEB-2E3E377562AC}" srcId="{2013BEFC-9810-4405-814E-4E291B2F5AB6}" destId="{B4D1B678-3845-4412-9E9B-1DE2BBC0CDDE}" srcOrd="1" destOrd="0" parTransId="{B280A9E0-3187-41C1-B216-BF5D6C13D4C3}" sibTransId="{DB2552C7-8DC8-4EB1-A556-8822A4E2C717}"/>
    <dgm:cxn modelId="{7FFF23F6-FD1F-4E8D-B4A7-D13952604699}" type="presOf" srcId="{C00D9FEE-21F8-47E2-A8C2-D5885DAE467E}" destId="{1CCA4F67-BE09-42DF-92ED-43F3EC271510}" srcOrd="0" destOrd="0" presId="urn:microsoft.com/office/officeart/2008/layout/RadialCluster"/>
    <dgm:cxn modelId="{788964F8-C564-49F0-9465-4EB12879D9F0}" srcId="{652234B0-81CA-4444-8431-D23785519A0A}" destId="{8BB32442-8884-495C-9F97-56B2680CA4F3}" srcOrd="0" destOrd="0" parTransId="{4B17A035-D4F9-49C5-AA17-8E1022AB7FFB}" sibTransId="{055BB138-F5C9-441B-99B6-3E591333C149}"/>
    <dgm:cxn modelId="{A03BCFFF-2474-4B87-B28C-041AE9B054A2}" type="presOf" srcId="{45427392-8A6E-4A24-9398-1430F4FC3537}" destId="{D733831D-00C2-4798-B75C-0C781BAD09C6}" srcOrd="0" destOrd="0" presId="urn:microsoft.com/office/officeart/2008/layout/RadialCluster"/>
    <dgm:cxn modelId="{42113B84-F933-4A89-9851-E09B0D3E6444}" type="presParOf" srcId="{14C432D6-FD4A-45F8-A02C-B19EACDA0AE1}" destId="{B2BD7514-961A-47FD-B0B3-D8C97663B55C}" srcOrd="0" destOrd="0" presId="urn:microsoft.com/office/officeart/2008/layout/RadialCluster"/>
    <dgm:cxn modelId="{EAFA5B04-47FE-4453-B028-42C3E9DA1D06}" type="presParOf" srcId="{B2BD7514-961A-47FD-B0B3-D8C97663B55C}" destId="{D8F82BF8-3AE1-45AF-A14D-77378E64D674}" srcOrd="0" destOrd="0" presId="urn:microsoft.com/office/officeart/2008/layout/RadialCluster"/>
    <dgm:cxn modelId="{BBF3F53A-4EC5-4CA8-9791-6B904AD16A5C}" type="presParOf" srcId="{B2BD7514-961A-47FD-B0B3-D8C97663B55C}" destId="{BFA58A21-4AF1-474A-AA23-40DEEA957C12}" srcOrd="1" destOrd="0" presId="urn:microsoft.com/office/officeart/2008/layout/RadialCluster"/>
    <dgm:cxn modelId="{FDECBC5B-C8DF-4D18-B7D8-9D2FC0B21556}" type="presParOf" srcId="{B2BD7514-961A-47FD-B0B3-D8C97663B55C}" destId="{341D1B27-1807-4714-B7E3-67D40059F301}" srcOrd="2" destOrd="0" presId="urn:microsoft.com/office/officeart/2008/layout/RadialCluster"/>
    <dgm:cxn modelId="{92CD71FB-CDAC-4749-B14C-0593E9DACAA5}" type="presParOf" srcId="{B2BD7514-961A-47FD-B0B3-D8C97663B55C}" destId="{462F67F1-7DB6-4FC8-AE5D-42AF9F0CD760}" srcOrd="3" destOrd="0" presId="urn:microsoft.com/office/officeart/2008/layout/RadialCluster"/>
    <dgm:cxn modelId="{77CE64D9-B88D-406A-BE8F-D0F02AFECF23}" type="presParOf" srcId="{B2BD7514-961A-47FD-B0B3-D8C97663B55C}" destId="{CF256BBF-396B-45E7-9568-4404FF77A3D0}" srcOrd="4" destOrd="0" presId="urn:microsoft.com/office/officeart/2008/layout/RadialCluster"/>
    <dgm:cxn modelId="{4B5AB361-9642-4F7D-BA42-9B20F88257D2}" type="presParOf" srcId="{B2BD7514-961A-47FD-B0B3-D8C97663B55C}" destId="{D733831D-00C2-4798-B75C-0C781BAD09C6}" srcOrd="5" destOrd="0" presId="urn:microsoft.com/office/officeart/2008/layout/RadialCluster"/>
    <dgm:cxn modelId="{F735F5B6-5C57-4D41-90EB-FC9000B3E35C}" type="presParOf" srcId="{B2BD7514-961A-47FD-B0B3-D8C97663B55C}" destId="{99724241-2604-4B52-BA0A-CA1A8B0D2F22}" srcOrd="6" destOrd="0" presId="urn:microsoft.com/office/officeart/2008/layout/RadialCluster"/>
    <dgm:cxn modelId="{89DB04A6-6179-4809-9EB2-563B889975CE}" type="presParOf" srcId="{B2BD7514-961A-47FD-B0B3-D8C97663B55C}" destId="{1A5FCC5F-AC85-4EE9-89F3-FA2A53E14DE2}" srcOrd="7" destOrd="0" presId="urn:microsoft.com/office/officeart/2008/layout/RadialCluster"/>
    <dgm:cxn modelId="{A155980E-1DDB-4507-BC71-625C6E26B80B}" type="presParOf" srcId="{B2BD7514-961A-47FD-B0B3-D8C97663B55C}" destId="{10035EE2-73EF-49AB-940A-3262E89F7F27}" srcOrd="8" destOrd="0" presId="urn:microsoft.com/office/officeart/2008/layout/RadialCluster"/>
    <dgm:cxn modelId="{1F904118-6839-4766-9A5F-B0F390808009}" type="presParOf" srcId="{B2BD7514-961A-47FD-B0B3-D8C97663B55C}" destId="{1CCA4F67-BE09-42DF-92ED-43F3EC271510}" srcOrd="9" destOrd="0" presId="urn:microsoft.com/office/officeart/2008/layout/RadialCluster"/>
    <dgm:cxn modelId="{975EE24E-4B00-4B29-88AF-AE8A4D9572A0}" type="presParOf" srcId="{B2BD7514-961A-47FD-B0B3-D8C97663B55C}" destId="{E76B8E2F-A00E-4C20-8BF6-5A89D3A690CC}" srcOrd="10" destOrd="0" presId="urn:microsoft.com/office/officeart/2008/layout/RadialCluster"/>
    <dgm:cxn modelId="{878D7A82-0807-4CA2-B50A-D1FCAEF0AEC1}" type="presParOf" srcId="{B2BD7514-961A-47FD-B0B3-D8C97663B55C}" destId="{11C639CD-AD16-46DB-9102-E633416DDD18}" srcOrd="11" destOrd="0" presId="urn:microsoft.com/office/officeart/2008/layout/RadialCluster"/>
    <dgm:cxn modelId="{3470F830-C51B-4B02-B481-BB3CF3235DA1}" type="presParOf" srcId="{B2BD7514-961A-47FD-B0B3-D8C97663B55C}" destId="{F701EB7B-3491-4493-AD00-A4846C80DCE6}"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5339A4-45EC-4AB4-BD98-4C747D43AA06}"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es-GT"/>
        </a:p>
      </dgm:t>
    </dgm:pt>
    <dgm:pt modelId="{48328E59-97F8-46AD-9E58-90C10DDE510E}">
      <dgm:prSet phldrT="[Texto]" custT="1"/>
      <dgm:spPr/>
      <dgm:t>
        <a:bodyPr/>
        <a:lstStyle/>
        <a:p>
          <a:r>
            <a:rPr lang="es-GT" sz="1800" b="1" dirty="0">
              <a:solidFill>
                <a:schemeClr val="tx1"/>
              </a:solidFill>
            </a:rPr>
            <a:t>Protección </a:t>
          </a:r>
        </a:p>
      </dgm:t>
    </dgm:pt>
    <dgm:pt modelId="{717291D0-5144-4CCE-A423-EA5BCCC84706}" type="parTrans" cxnId="{18AB1456-9EF4-4A42-9248-4340EE40D5F4}">
      <dgm:prSet/>
      <dgm:spPr/>
      <dgm:t>
        <a:bodyPr/>
        <a:lstStyle/>
        <a:p>
          <a:endParaRPr lang="es-GT"/>
        </a:p>
      </dgm:t>
    </dgm:pt>
    <dgm:pt modelId="{4952C0C5-2F9B-4E1B-B672-5F703B7931AD}" type="sibTrans" cxnId="{18AB1456-9EF4-4A42-9248-4340EE40D5F4}">
      <dgm:prSet/>
      <dgm:spPr/>
      <dgm:t>
        <a:bodyPr/>
        <a:lstStyle/>
        <a:p>
          <a:endParaRPr lang="es-GT"/>
        </a:p>
      </dgm:t>
    </dgm:pt>
    <dgm:pt modelId="{01124A48-7220-4805-8B04-35EB6D3089A8}">
      <dgm:prSet phldrT="[Texto]" custT="1"/>
      <dgm:spPr/>
      <dgm:t>
        <a:bodyPr/>
        <a:lstStyle/>
        <a:p>
          <a:r>
            <a:rPr lang="es-GT" sz="1800" b="1" dirty="0">
              <a:solidFill>
                <a:schemeClr val="tx1"/>
              </a:solidFill>
            </a:rPr>
            <a:t>Protección de los que adolecen de limitaciones:</a:t>
          </a:r>
        </a:p>
      </dgm:t>
    </dgm:pt>
    <dgm:pt modelId="{C30AF951-8E82-4F9E-8BEE-ADD927C90552}" type="parTrans" cxnId="{A49536E8-F455-403E-A565-1C88F3472B54}">
      <dgm:prSet/>
      <dgm:spPr/>
      <dgm:t>
        <a:bodyPr/>
        <a:lstStyle/>
        <a:p>
          <a:endParaRPr lang="es-GT"/>
        </a:p>
      </dgm:t>
    </dgm:pt>
    <dgm:pt modelId="{A8D1D8B3-3F68-45C6-A07F-BC379B5E04FF}" type="sibTrans" cxnId="{A49536E8-F455-403E-A565-1C88F3472B54}">
      <dgm:prSet/>
      <dgm:spPr/>
      <dgm:t>
        <a:bodyPr/>
        <a:lstStyle/>
        <a:p>
          <a:endParaRPr lang="es-GT"/>
        </a:p>
      </dgm:t>
    </dgm:pt>
    <dgm:pt modelId="{FD5888BD-B4FE-4AA1-8C50-7CD98347CBFE}">
      <dgm:prSet phldrT="[Texto]" custT="1"/>
      <dgm:spPr/>
      <dgm:t>
        <a:bodyPr/>
        <a:lstStyle/>
        <a:p>
          <a:r>
            <a:rPr lang="es-GT" sz="1400" b="1" dirty="0">
              <a:solidFill>
                <a:schemeClr val="tx1"/>
              </a:solidFill>
            </a:rPr>
            <a:t>Niños huérfanos</a:t>
          </a:r>
        </a:p>
      </dgm:t>
    </dgm:pt>
    <dgm:pt modelId="{CC59F7C9-1BFB-4F08-8186-ADE2E4093F02}" type="parTrans" cxnId="{DAF25EE6-15A1-43E0-9BFF-263BAF35DE63}">
      <dgm:prSet/>
      <dgm:spPr/>
      <dgm:t>
        <a:bodyPr/>
        <a:lstStyle/>
        <a:p>
          <a:endParaRPr lang="es-GT"/>
        </a:p>
      </dgm:t>
    </dgm:pt>
    <dgm:pt modelId="{3F623A21-4468-4E9E-B20A-EE356C43CD17}" type="sibTrans" cxnId="{DAF25EE6-15A1-43E0-9BFF-263BAF35DE63}">
      <dgm:prSet/>
      <dgm:spPr/>
      <dgm:t>
        <a:bodyPr/>
        <a:lstStyle/>
        <a:p>
          <a:endParaRPr lang="es-GT"/>
        </a:p>
      </dgm:t>
    </dgm:pt>
    <dgm:pt modelId="{A0C7B0D1-4C9D-4026-A132-CA87BB0E2AF9}">
      <dgm:prSet phldrT="[Texto]" custT="1"/>
      <dgm:spPr/>
      <dgm:t>
        <a:bodyPr/>
        <a:lstStyle/>
        <a:p>
          <a:r>
            <a:rPr lang="es-GT" sz="1400" b="1" dirty="0">
              <a:solidFill>
                <a:schemeClr val="tx1"/>
              </a:solidFill>
            </a:rPr>
            <a:t>Niños abandonados</a:t>
          </a:r>
        </a:p>
      </dgm:t>
    </dgm:pt>
    <dgm:pt modelId="{2CE04866-37C8-4323-B061-1ECD7E9E2C6E}" type="parTrans" cxnId="{F3D1C14A-1774-48A7-9F11-3B54E9E97D85}">
      <dgm:prSet/>
      <dgm:spPr/>
      <dgm:t>
        <a:bodyPr/>
        <a:lstStyle/>
        <a:p>
          <a:endParaRPr lang="es-GT"/>
        </a:p>
      </dgm:t>
    </dgm:pt>
    <dgm:pt modelId="{FDF191A6-54EB-4D77-BDC1-01F896455871}" type="sibTrans" cxnId="{F3D1C14A-1774-48A7-9F11-3B54E9E97D85}">
      <dgm:prSet/>
      <dgm:spPr/>
      <dgm:t>
        <a:bodyPr/>
        <a:lstStyle/>
        <a:p>
          <a:endParaRPr lang="es-GT"/>
        </a:p>
      </dgm:t>
    </dgm:pt>
    <dgm:pt modelId="{BCC8B53C-92C0-40D4-BFF3-F2F244F0EE1B}">
      <dgm:prSet phldrT="[Texto]" custT="1"/>
      <dgm:spPr/>
      <dgm:t>
        <a:bodyPr/>
        <a:lstStyle/>
        <a:p>
          <a:r>
            <a:rPr lang="es-GT" sz="1400" b="1" dirty="0">
              <a:solidFill>
                <a:schemeClr val="tx1"/>
              </a:solidFill>
            </a:rPr>
            <a:t>Físicas</a:t>
          </a:r>
        </a:p>
      </dgm:t>
    </dgm:pt>
    <dgm:pt modelId="{10125562-3908-4089-9BE2-4E8DC97AE24D}" type="parTrans" cxnId="{E2C62554-F5B0-4F9F-AA60-09969AB9BBB7}">
      <dgm:prSet/>
      <dgm:spPr/>
      <dgm:t>
        <a:bodyPr/>
        <a:lstStyle/>
        <a:p>
          <a:endParaRPr lang="es-GT"/>
        </a:p>
      </dgm:t>
    </dgm:pt>
    <dgm:pt modelId="{CACC8037-B2ED-4E3C-BD62-E7EEB4DDB020}" type="sibTrans" cxnId="{E2C62554-F5B0-4F9F-AA60-09969AB9BBB7}">
      <dgm:prSet/>
      <dgm:spPr/>
      <dgm:t>
        <a:bodyPr/>
        <a:lstStyle/>
        <a:p>
          <a:endParaRPr lang="es-GT"/>
        </a:p>
      </dgm:t>
    </dgm:pt>
    <dgm:pt modelId="{E05A4BEE-4B44-4461-84E1-BD25A917178E}">
      <dgm:prSet phldrT="[Texto]" custT="1"/>
      <dgm:spPr/>
      <dgm:t>
        <a:bodyPr/>
        <a:lstStyle/>
        <a:p>
          <a:r>
            <a:rPr lang="es-GT" sz="1400" b="1" dirty="0">
              <a:solidFill>
                <a:schemeClr val="tx1"/>
              </a:solidFill>
            </a:rPr>
            <a:t>Psíquicas</a:t>
          </a:r>
        </a:p>
      </dgm:t>
    </dgm:pt>
    <dgm:pt modelId="{8EFE5FFA-2DDC-452A-8530-DFE686551453}" type="parTrans" cxnId="{8EBC2873-9E9A-4079-AC3D-BE575506E5FC}">
      <dgm:prSet/>
      <dgm:spPr/>
      <dgm:t>
        <a:bodyPr/>
        <a:lstStyle/>
        <a:p>
          <a:endParaRPr lang="es-GT"/>
        </a:p>
      </dgm:t>
    </dgm:pt>
    <dgm:pt modelId="{8DAE057F-4752-4604-A97E-CADF75E271FE}" type="sibTrans" cxnId="{8EBC2873-9E9A-4079-AC3D-BE575506E5FC}">
      <dgm:prSet/>
      <dgm:spPr/>
      <dgm:t>
        <a:bodyPr/>
        <a:lstStyle/>
        <a:p>
          <a:endParaRPr lang="es-GT"/>
        </a:p>
      </dgm:t>
    </dgm:pt>
    <dgm:pt modelId="{D81243E6-EF9B-45EB-B171-37136C5CE1C5}">
      <dgm:prSet phldrT="[Texto]" custT="1"/>
      <dgm:spPr/>
      <dgm:t>
        <a:bodyPr/>
        <a:lstStyle/>
        <a:p>
          <a:r>
            <a:rPr lang="es-GT" sz="1400" b="1" dirty="0">
              <a:solidFill>
                <a:schemeClr val="tx1"/>
              </a:solidFill>
            </a:rPr>
            <a:t>sensoriales</a:t>
          </a:r>
        </a:p>
      </dgm:t>
    </dgm:pt>
    <dgm:pt modelId="{1D146C9C-01F8-4F22-B38D-D6F681C3C041}" type="parTrans" cxnId="{BCADADE3-7639-4FDE-B443-59FE7A6A2A9B}">
      <dgm:prSet/>
      <dgm:spPr/>
      <dgm:t>
        <a:bodyPr/>
        <a:lstStyle/>
        <a:p>
          <a:endParaRPr lang="es-GT"/>
        </a:p>
      </dgm:t>
    </dgm:pt>
    <dgm:pt modelId="{924E0DF1-F8CD-435A-9C76-D4F534B623D9}" type="sibTrans" cxnId="{BCADADE3-7639-4FDE-B443-59FE7A6A2A9B}">
      <dgm:prSet/>
      <dgm:spPr/>
      <dgm:t>
        <a:bodyPr/>
        <a:lstStyle/>
        <a:p>
          <a:endParaRPr lang="es-GT"/>
        </a:p>
      </dgm:t>
    </dgm:pt>
    <dgm:pt modelId="{CB929176-68EC-462B-B099-AF58DC0F9913}" type="pres">
      <dgm:prSet presAssocID="{425339A4-45EC-4AB4-BD98-4C747D43AA06}" presName="Name0" presStyleCnt="0">
        <dgm:presLayoutVars>
          <dgm:chMax val="7"/>
          <dgm:chPref val="7"/>
          <dgm:dir/>
        </dgm:presLayoutVars>
      </dgm:prSet>
      <dgm:spPr/>
    </dgm:pt>
    <dgm:pt modelId="{2F2296FB-C629-4D1C-A5EB-27984B644A49}" type="pres">
      <dgm:prSet presAssocID="{425339A4-45EC-4AB4-BD98-4C747D43AA06}" presName="Name1" presStyleCnt="0"/>
      <dgm:spPr/>
    </dgm:pt>
    <dgm:pt modelId="{D101A6B6-99F1-4F68-A5C5-AC1B8F6F9033}" type="pres">
      <dgm:prSet presAssocID="{425339A4-45EC-4AB4-BD98-4C747D43AA06}" presName="cycle" presStyleCnt="0"/>
      <dgm:spPr/>
    </dgm:pt>
    <dgm:pt modelId="{872AFB47-D65E-4F71-B9C5-853D7F571433}" type="pres">
      <dgm:prSet presAssocID="{425339A4-45EC-4AB4-BD98-4C747D43AA06}" presName="srcNode" presStyleLbl="node1" presStyleIdx="0" presStyleCnt="2"/>
      <dgm:spPr/>
    </dgm:pt>
    <dgm:pt modelId="{3DFC32C3-B50B-48C3-A1A1-78F9459CEB5F}" type="pres">
      <dgm:prSet presAssocID="{425339A4-45EC-4AB4-BD98-4C747D43AA06}" presName="conn" presStyleLbl="parChTrans1D2" presStyleIdx="0" presStyleCnt="1"/>
      <dgm:spPr/>
    </dgm:pt>
    <dgm:pt modelId="{0EA5AA45-F43B-4F1D-9E55-AC2589DC4F79}" type="pres">
      <dgm:prSet presAssocID="{425339A4-45EC-4AB4-BD98-4C747D43AA06}" presName="extraNode" presStyleLbl="node1" presStyleIdx="0" presStyleCnt="2"/>
      <dgm:spPr/>
    </dgm:pt>
    <dgm:pt modelId="{6D28E2E2-84EF-4543-B74A-FEECEFB1FC5D}" type="pres">
      <dgm:prSet presAssocID="{425339A4-45EC-4AB4-BD98-4C747D43AA06}" presName="dstNode" presStyleLbl="node1" presStyleIdx="0" presStyleCnt="2"/>
      <dgm:spPr/>
    </dgm:pt>
    <dgm:pt modelId="{DE45A67A-FE84-44B6-ADE7-45AA6FF44FC4}" type="pres">
      <dgm:prSet presAssocID="{48328E59-97F8-46AD-9E58-90C10DDE510E}" presName="text_1" presStyleLbl="node1" presStyleIdx="0" presStyleCnt="2">
        <dgm:presLayoutVars>
          <dgm:bulletEnabled val="1"/>
        </dgm:presLayoutVars>
      </dgm:prSet>
      <dgm:spPr/>
    </dgm:pt>
    <dgm:pt modelId="{A8044593-97C1-4E49-8AB5-9DF6E59049EA}" type="pres">
      <dgm:prSet presAssocID="{48328E59-97F8-46AD-9E58-90C10DDE510E}" presName="accent_1" presStyleCnt="0"/>
      <dgm:spPr/>
    </dgm:pt>
    <dgm:pt modelId="{D4AA214F-ADD6-4D1E-A89F-F9A51F8E7FFC}" type="pres">
      <dgm:prSet presAssocID="{48328E59-97F8-46AD-9E58-90C10DDE510E}" presName="accentRepeatNode" presStyleLbl="solidFgAcc1" presStyleIdx="0" presStyleCnt="2"/>
      <dgm:spPr/>
    </dgm:pt>
    <dgm:pt modelId="{D58150FF-8BE1-43D1-A762-E23EC957A019}" type="pres">
      <dgm:prSet presAssocID="{01124A48-7220-4805-8B04-35EB6D3089A8}" presName="text_2" presStyleLbl="node1" presStyleIdx="1" presStyleCnt="2" custScaleY="120033">
        <dgm:presLayoutVars>
          <dgm:bulletEnabled val="1"/>
        </dgm:presLayoutVars>
      </dgm:prSet>
      <dgm:spPr/>
    </dgm:pt>
    <dgm:pt modelId="{AE1A1E7A-C8AE-41B9-A017-51F1A739CE5B}" type="pres">
      <dgm:prSet presAssocID="{01124A48-7220-4805-8B04-35EB6D3089A8}" presName="accent_2" presStyleCnt="0"/>
      <dgm:spPr/>
    </dgm:pt>
    <dgm:pt modelId="{2149FADF-89FB-4F78-8EDB-D7E95CE00B88}" type="pres">
      <dgm:prSet presAssocID="{01124A48-7220-4805-8B04-35EB6D3089A8}" presName="accentRepeatNode" presStyleLbl="solidFgAcc1" presStyleIdx="1" presStyleCnt="2"/>
      <dgm:spPr/>
    </dgm:pt>
  </dgm:ptLst>
  <dgm:cxnLst>
    <dgm:cxn modelId="{C6666107-D352-4345-B1B0-8EF2DD5C0842}" type="presOf" srcId="{3F623A21-4468-4E9E-B20A-EE356C43CD17}" destId="{3DFC32C3-B50B-48C3-A1A1-78F9459CEB5F}" srcOrd="0" destOrd="0" presId="urn:microsoft.com/office/officeart/2008/layout/VerticalCurvedList"/>
    <dgm:cxn modelId="{8F4E9019-9738-4D35-9C4F-529226E764C5}" type="presOf" srcId="{48328E59-97F8-46AD-9E58-90C10DDE510E}" destId="{DE45A67A-FE84-44B6-ADE7-45AA6FF44FC4}" srcOrd="0" destOrd="0" presId="urn:microsoft.com/office/officeart/2008/layout/VerticalCurvedList"/>
    <dgm:cxn modelId="{507E1344-7817-487B-9FA4-D99BD15BF664}" type="presOf" srcId="{425339A4-45EC-4AB4-BD98-4C747D43AA06}" destId="{CB929176-68EC-462B-B099-AF58DC0F9913}" srcOrd="0" destOrd="0" presId="urn:microsoft.com/office/officeart/2008/layout/VerticalCurvedList"/>
    <dgm:cxn modelId="{F3D1C14A-1774-48A7-9F11-3B54E9E97D85}" srcId="{48328E59-97F8-46AD-9E58-90C10DDE510E}" destId="{A0C7B0D1-4C9D-4026-A132-CA87BB0E2AF9}" srcOrd="1" destOrd="0" parTransId="{2CE04866-37C8-4323-B061-1ECD7E9E2C6E}" sibTransId="{FDF191A6-54EB-4D77-BDC1-01F896455871}"/>
    <dgm:cxn modelId="{8EBC2873-9E9A-4079-AC3D-BE575506E5FC}" srcId="{01124A48-7220-4805-8B04-35EB6D3089A8}" destId="{E05A4BEE-4B44-4461-84E1-BD25A917178E}" srcOrd="1" destOrd="0" parTransId="{8EFE5FFA-2DDC-452A-8530-DFE686551453}" sibTransId="{8DAE057F-4752-4604-A97E-CADF75E271FE}"/>
    <dgm:cxn modelId="{E2C62554-F5B0-4F9F-AA60-09969AB9BBB7}" srcId="{01124A48-7220-4805-8B04-35EB6D3089A8}" destId="{BCC8B53C-92C0-40D4-BFF3-F2F244F0EE1B}" srcOrd="0" destOrd="0" parTransId="{10125562-3908-4089-9BE2-4E8DC97AE24D}" sibTransId="{CACC8037-B2ED-4E3C-BD62-E7EEB4DDB020}"/>
    <dgm:cxn modelId="{18AB1456-9EF4-4A42-9248-4340EE40D5F4}" srcId="{425339A4-45EC-4AB4-BD98-4C747D43AA06}" destId="{48328E59-97F8-46AD-9E58-90C10DDE510E}" srcOrd="0" destOrd="0" parTransId="{717291D0-5144-4CCE-A423-EA5BCCC84706}" sibTransId="{4952C0C5-2F9B-4E1B-B672-5F703B7931AD}"/>
    <dgm:cxn modelId="{9AB7287E-2565-4C49-B0B4-477DD796811D}" type="presOf" srcId="{D81243E6-EF9B-45EB-B171-37136C5CE1C5}" destId="{D58150FF-8BE1-43D1-A762-E23EC957A019}" srcOrd="0" destOrd="3" presId="urn:microsoft.com/office/officeart/2008/layout/VerticalCurvedList"/>
    <dgm:cxn modelId="{E29811BE-BDFC-4139-9389-15B4024328BF}" type="presOf" srcId="{A0C7B0D1-4C9D-4026-A132-CA87BB0E2AF9}" destId="{DE45A67A-FE84-44B6-ADE7-45AA6FF44FC4}" srcOrd="0" destOrd="2" presId="urn:microsoft.com/office/officeart/2008/layout/VerticalCurvedList"/>
    <dgm:cxn modelId="{4EFB0BD7-EC78-4090-8D42-9CB3510D5214}" type="presOf" srcId="{BCC8B53C-92C0-40D4-BFF3-F2F244F0EE1B}" destId="{D58150FF-8BE1-43D1-A762-E23EC957A019}" srcOrd="0" destOrd="1" presId="urn:microsoft.com/office/officeart/2008/layout/VerticalCurvedList"/>
    <dgm:cxn modelId="{6C476EDA-8F7E-42E1-A8FB-6139583F4436}" type="presOf" srcId="{01124A48-7220-4805-8B04-35EB6D3089A8}" destId="{D58150FF-8BE1-43D1-A762-E23EC957A019}" srcOrd="0" destOrd="0" presId="urn:microsoft.com/office/officeart/2008/layout/VerticalCurvedList"/>
    <dgm:cxn modelId="{435A17E3-FB0E-4FEC-910C-82A9203C9B08}" type="presOf" srcId="{FD5888BD-B4FE-4AA1-8C50-7CD98347CBFE}" destId="{DE45A67A-FE84-44B6-ADE7-45AA6FF44FC4}" srcOrd="0" destOrd="1" presId="urn:microsoft.com/office/officeart/2008/layout/VerticalCurvedList"/>
    <dgm:cxn modelId="{BCADADE3-7639-4FDE-B443-59FE7A6A2A9B}" srcId="{01124A48-7220-4805-8B04-35EB6D3089A8}" destId="{D81243E6-EF9B-45EB-B171-37136C5CE1C5}" srcOrd="2" destOrd="0" parTransId="{1D146C9C-01F8-4F22-B38D-D6F681C3C041}" sibTransId="{924E0DF1-F8CD-435A-9C76-D4F534B623D9}"/>
    <dgm:cxn modelId="{DAF25EE6-15A1-43E0-9BFF-263BAF35DE63}" srcId="{48328E59-97F8-46AD-9E58-90C10DDE510E}" destId="{FD5888BD-B4FE-4AA1-8C50-7CD98347CBFE}" srcOrd="0" destOrd="0" parTransId="{CC59F7C9-1BFB-4F08-8186-ADE2E4093F02}" sibTransId="{3F623A21-4468-4E9E-B20A-EE356C43CD17}"/>
    <dgm:cxn modelId="{A49536E8-F455-403E-A565-1C88F3472B54}" srcId="{425339A4-45EC-4AB4-BD98-4C747D43AA06}" destId="{01124A48-7220-4805-8B04-35EB6D3089A8}" srcOrd="1" destOrd="0" parTransId="{C30AF951-8E82-4F9E-8BEE-ADD927C90552}" sibTransId="{A8D1D8B3-3F68-45C6-A07F-BC379B5E04FF}"/>
    <dgm:cxn modelId="{05FA68EB-FFE9-455B-AA8B-CFB9B5A26CAE}" type="presOf" srcId="{E05A4BEE-4B44-4461-84E1-BD25A917178E}" destId="{D58150FF-8BE1-43D1-A762-E23EC957A019}" srcOrd="0" destOrd="2" presId="urn:microsoft.com/office/officeart/2008/layout/VerticalCurvedList"/>
    <dgm:cxn modelId="{B12235A7-2190-40F0-9FDA-5D2629408AB6}" type="presParOf" srcId="{CB929176-68EC-462B-B099-AF58DC0F9913}" destId="{2F2296FB-C629-4D1C-A5EB-27984B644A49}" srcOrd="0" destOrd="0" presId="urn:microsoft.com/office/officeart/2008/layout/VerticalCurvedList"/>
    <dgm:cxn modelId="{B4499F91-FD88-4992-B2CB-237C0013B228}" type="presParOf" srcId="{2F2296FB-C629-4D1C-A5EB-27984B644A49}" destId="{D101A6B6-99F1-4F68-A5C5-AC1B8F6F9033}" srcOrd="0" destOrd="0" presId="urn:microsoft.com/office/officeart/2008/layout/VerticalCurvedList"/>
    <dgm:cxn modelId="{2D86F80D-B2F7-4C28-89F0-399055EC6631}" type="presParOf" srcId="{D101A6B6-99F1-4F68-A5C5-AC1B8F6F9033}" destId="{872AFB47-D65E-4F71-B9C5-853D7F571433}" srcOrd="0" destOrd="0" presId="urn:microsoft.com/office/officeart/2008/layout/VerticalCurvedList"/>
    <dgm:cxn modelId="{13ECD20C-A892-4BCA-9DCA-6843492C0072}" type="presParOf" srcId="{D101A6B6-99F1-4F68-A5C5-AC1B8F6F9033}" destId="{3DFC32C3-B50B-48C3-A1A1-78F9459CEB5F}" srcOrd="1" destOrd="0" presId="urn:microsoft.com/office/officeart/2008/layout/VerticalCurvedList"/>
    <dgm:cxn modelId="{E3F66526-0AC9-4F8A-A226-630966E7F1EE}" type="presParOf" srcId="{D101A6B6-99F1-4F68-A5C5-AC1B8F6F9033}" destId="{0EA5AA45-F43B-4F1D-9E55-AC2589DC4F79}" srcOrd="2" destOrd="0" presId="urn:microsoft.com/office/officeart/2008/layout/VerticalCurvedList"/>
    <dgm:cxn modelId="{399B5288-7E83-4264-8644-8B708F0E4E28}" type="presParOf" srcId="{D101A6B6-99F1-4F68-A5C5-AC1B8F6F9033}" destId="{6D28E2E2-84EF-4543-B74A-FEECEFB1FC5D}" srcOrd="3" destOrd="0" presId="urn:microsoft.com/office/officeart/2008/layout/VerticalCurvedList"/>
    <dgm:cxn modelId="{1A8EEB94-2EF9-473A-BA54-BDF6E95C4449}" type="presParOf" srcId="{2F2296FB-C629-4D1C-A5EB-27984B644A49}" destId="{DE45A67A-FE84-44B6-ADE7-45AA6FF44FC4}" srcOrd="1" destOrd="0" presId="urn:microsoft.com/office/officeart/2008/layout/VerticalCurvedList"/>
    <dgm:cxn modelId="{0E47D82B-D0B1-49DF-B607-FD1A5DC264AB}" type="presParOf" srcId="{2F2296FB-C629-4D1C-A5EB-27984B644A49}" destId="{A8044593-97C1-4E49-8AB5-9DF6E59049EA}" srcOrd="2" destOrd="0" presId="urn:microsoft.com/office/officeart/2008/layout/VerticalCurvedList"/>
    <dgm:cxn modelId="{B4D25614-39CA-4B82-BCFB-BD7C3E72105B}" type="presParOf" srcId="{A8044593-97C1-4E49-8AB5-9DF6E59049EA}" destId="{D4AA214F-ADD6-4D1E-A89F-F9A51F8E7FFC}" srcOrd="0" destOrd="0" presId="urn:microsoft.com/office/officeart/2008/layout/VerticalCurvedList"/>
    <dgm:cxn modelId="{D287BA3F-78B9-4A6A-8C76-357D6604E8CD}" type="presParOf" srcId="{2F2296FB-C629-4D1C-A5EB-27984B644A49}" destId="{D58150FF-8BE1-43D1-A762-E23EC957A019}" srcOrd="3" destOrd="0" presId="urn:microsoft.com/office/officeart/2008/layout/VerticalCurvedList"/>
    <dgm:cxn modelId="{0AE4D287-6D59-411A-B62B-F72CABD0AAD4}" type="presParOf" srcId="{2F2296FB-C629-4D1C-A5EB-27984B644A49}" destId="{AE1A1E7A-C8AE-41B9-A017-51F1A739CE5B}" srcOrd="4" destOrd="0" presId="urn:microsoft.com/office/officeart/2008/layout/VerticalCurvedList"/>
    <dgm:cxn modelId="{7505444C-50B7-4555-AF98-DD10FCB4A946}" type="presParOf" srcId="{AE1A1E7A-C8AE-41B9-A017-51F1A739CE5B}" destId="{2149FADF-89FB-4F78-8EDB-D7E95CE00B88}"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A6C396-027A-4BAC-91B7-ACE61340722C}" type="doc">
      <dgm:prSet loTypeId="urn:microsoft.com/office/officeart/2005/8/layout/hList3" loCatId="list" qsTypeId="urn:microsoft.com/office/officeart/2005/8/quickstyle/simple1" qsCatId="simple" csTypeId="urn:microsoft.com/office/officeart/2005/8/colors/accent4_1" csCatId="accent4" phldr="1"/>
      <dgm:spPr/>
      <dgm:t>
        <a:bodyPr/>
        <a:lstStyle/>
        <a:p>
          <a:endParaRPr lang="es-GT"/>
        </a:p>
      </dgm:t>
    </dgm:pt>
    <dgm:pt modelId="{2613DDB8-C8B3-47A8-BA80-F465733179D4}">
      <dgm:prSet phldrT="[Texto]"/>
      <dgm:spPr/>
      <dgm:t>
        <a:bodyPr/>
        <a:lstStyle/>
        <a:p>
          <a:r>
            <a:rPr lang="es-GT" dirty="0">
              <a:solidFill>
                <a:schemeClr val="tx1"/>
              </a:solidFill>
              <a:effectLst>
                <a:outerShdw blurRad="38100" dist="38100" dir="2700000" algn="tl">
                  <a:srgbClr val="000000">
                    <a:alpha val="43137"/>
                  </a:srgbClr>
                </a:outerShdw>
              </a:effectLst>
            </a:rPr>
            <a:t>Ley de Adopciones y su Reglamento</a:t>
          </a:r>
        </a:p>
      </dgm:t>
    </dgm:pt>
    <dgm:pt modelId="{8F8C6242-78EC-4F7A-ABC3-AE215B763F93}" type="parTrans" cxnId="{BEEF5B7F-0965-4EEA-A6F2-FE37AEF336FF}">
      <dgm:prSet/>
      <dgm:spPr/>
      <dgm:t>
        <a:bodyPr/>
        <a:lstStyle/>
        <a:p>
          <a:endParaRPr lang="es-GT"/>
        </a:p>
      </dgm:t>
    </dgm:pt>
    <dgm:pt modelId="{1F25C636-F0A6-4247-BF01-C619BB776271}" type="sibTrans" cxnId="{BEEF5B7F-0965-4EEA-A6F2-FE37AEF336FF}">
      <dgm:prSet/>
      <dgm:spPr/>
      <dgm:t>
        <a:bodyPr/>
        <a:lstStyle/>
        <a:p>
          <a:endParaRPr lang="es-GT"/>
        </a:p>
      </dgm:t>
    </dgm:pt>
    <dgm:pt modelId="{EF48BE40-81E6-48F4-B174-FF00AF7A618F}">
      <dgm:prSet phldrT="[Texto]"/>
      <dgm:spPr/>
      <dgm:t>
        <a:bodyPr/>
        <a:lstStyle/>
        <a:p>
          <a:r>
            <a:rPr lang="es-GT" dirty="0"/>
            <a:t>Autoridad Central </a:t>
          </a:r>
        </a:p>
      </dgm:t>
    </dgm:pt>
    <dgm:pt modelId="{2087E732-154F-4AC4-9DB5-261F01F8C03C}" type="parTrans" cxnId="{F64E5BE6-B5C9-463E-AAC4-572C0CD85551}">
      <dgm:prSet/>
      <dgm:spPr/>
      <dgm:t>
        <a:bodyPr/>
        <a:lstStyle/>
        <a:p>
          <a:endParaRPr lang="es-GT"/>
        </a:p>
      </dgm:t>
    </dgm:pt>
    <dgm:pt modelId="{7CA9CD2B-4BBE-4AD5-A509-04BFAF9ED15F}" type="sibTrans" cxnId="{F64E5BE6-B5C9-463E-AAC4-572C0CD85551}">
      <dgm:prSet/>
      <dgm:spPr/>
      <dgm:t>
        <a:bodyPr/>
        <a:lstStyle/>
        <a:p>
          <a:endParaRPr lang="es-GT"/>
        </a:p>
      </dgm:t>
    </dgm:pt>
    <dgm:pt modelId="{C2A50343-8506-42C3-B1FC-48AFECF8AFBF}">
      <dgm:prSet phldrT="[Texto]"/>
      <dgm:spPr/>
      <dgm:t>
        <a:bodyPr/>
        <a:lstStyle/>
        <a:p>
          <a:r>
            <a:rPr lang="es-GT" dirty="0"/>
            <a:t>Entidades Publicas o Privadas Dedicadas al Cuidado de Niños</a:t>
          </a:r>
        </a:p>
      </dgm:t>
    </dgm:pt>
    <dgm:pt modelId="{9F21B304-FA6F-4362-866D-0B7E75FFF6E3}" type="parTrans" cxnId="{3D3A3230-81A1-4EBA-93E5-111DA8A782B5}">
      <dgm:prSet/>
      <dgm:spPr/>
      <dgm:t>
        <a:bodyPr/>
        <a:lstStyle/>
        <a:p>
          <a:endParaRPr lang="es-GT"/>
        </a:p>
      </dgm:t>
    </dgm:pt>
    <dgm:pt modelId="{A95E0B46-0095-4EA6-B561-7B23FC5E072E}" type="sibTrans" cxnId="{3D3A3230-81A1-4EBA-93E5-111DA8A782B5}">
      <dgm:prSet/>
      <dgm:spPr/>
      <dgm:t>
        <a:bodyPr/>
        <a:lstStyle/>
        <a:p>
          <a:endParaRPr lang="es-GT"/>
        </a:p>
      </dgm:t>
    </dgm:pt>
    <dgm:pt modelId="{644B7F64-0F7E-4CDD-8E4D-435595BA11C6}">
      <dgm:prSet phldrT="[Texto]"/>
      <dgm:spPr/>
      <dgm:t>
        <a:bodyPr/>
        <a:lstStyle/>
        <a:p>
          <a:r>
            <a:rPr lang="es-GT" dirty="0"/>
            <a:t>Sanciones</a:t>
          </a:r>
        </a:p>
      </dgm:t>
    </dgm:pt>
    <dgm:pt modelId="{7EC20B38-B1CF-4470-A84C-5CC5750561C5}" type="parTrans" cxnId="{02E6B062-FB6B-4286-A567-5997B995E0F7}">
      <dgm:prSet/>
      <dgm:spPr/>
      <dgm:t>
        <a:bodyPr/>
        <a:lstStyle/>
        <a:p>
          <a:endParaRPr lang="es-GT"/>
        </a:p>
      </dgm:t>
    </dgm:pt>
    <dgm:pt modelId="{C7DDA6C3-598D-4155-A7D0-C144F5B4F489}" type="sibTrans" cxnId="{02E6B062-FB6B-4286-A567-5997B995E0F7}">
      <dgm:prSet/>
      <dgm:spPr/>
      <dgm:t>
        <a:bodyPr/>
        <a:lstStyle/>
        <a:p>
          <a:endParaRPr lang="es-GT"/>
        </a:p>
      </dgm:t>
    </dgm:pt>
    <dgm:pt modelId="{2FEB9BA3-B9EF-4BAB-85A5-732A4FBD9D63}" type="pres">
      <dgm:prSet presAssocID="{1DA6C396-027A-4BAC-91B7-ACE61340722C}" presName="composite" presStyleCnt="0">
        <dgm:presLayoutVars>
          <dgm:chMax val="1"/>
          <dgm:dir/>
          <dgm:resizeHandles val="exact"/>
        </dgm:presLayoutVars>
      </dgm:prSet>
      <dgm:spPr/>
    </dgm:pt>
    <dgm:pt modelId="{0ADD785B-7391-4E90-824E-D481A25298AD}" type="pres">
      <dgm:prSet presAssocID="{2613DDB8-C8B3-47A8-BA80-F465733179D4}" presName="roof" presStyleLbl="dkBgShp" presStyleIdx="0" presStyleCnt="2"/>
      <dgm:spPr/>
    </dgm:pt>
    <dgm:pt modelId="{873FFDE9-8A16-41FB-BA0C-53A442983D29}" type="pres">
      <dgm:prSet presAssocID="{2613DDB8-C8B3-47A8-BA80-F465733179D4}" presName="pillars" presStyleCnt="0"/>
      <dgm:spPr/>
    </dgm:pt>
    <dgm:pt modelId="{8144D32F-1357-480E-8649-F44DDA46D9AC}" type="pres">
      <dgm:prSet presAssocID="{2613DDB8-C8B3-47A8-BA80-F465733179D4}" presName="pillar1" presStyleLbl="node1" presStyleIdx="0" presStyleCnt="3">
        <dgm:presLayoutVars>
          <dgm:bulletEnabled val="1"/>
        </dgm:presLayoutVars>
      </dgm:prSet>
      <dgm:spPr/>
    </dgm:pt>
    <dgm:pt modelId="{C611F145-F6A9-4481-9863-B02F81AB65AC}" type="pres">
      <dgm:prSet presAssocID="{C2A50343-8506-42C3-B1FC-48AFECF8AFBF}" presName="pillarX" presStyleLbl="node1" presStyleIdx="1" presStyleCnt="3">
        <dgm:presLayoutVars>
          <dgm:bulletEnabled val="1"/>
        </dgm:presLayoutVars>
      </dgm:prSet>
      <dgm:spPr/>
    </dgm:pt>
    <dgm:pt modelId="{F82D6933-1AB2-458F-9790-7DB0EB594CD0}" type="pres">
      <dgm:prSet presAssocID="{644B7F64-0F7E-4CDD-8E4D-435595BA11C6}" presName="pillarX" presStyleLbl="node1" presStyleIdx="2" presStyleCnt="3">
        <dgm:presLayoutVars>
          <dgm:bulletEnabled val="1"/>
        </dgm:presLayoutVars>
      </dgm:prSet>
      <dgm:spPr/>
    </dgm:pt>
    <dgm:pt modelId="{0594C331-6E3C-4422-8573-0698C4EF13B1}" type="pres">
      <dgm:prSet presAssocID="{2613DDB8-C8B3-47A8-BA80-F465733179D4}" presName="base" presStyleLbl="dkBgShp" presStyleIdx="1" presStyleCnt="2"/>
      <dgm:spPr/>
    </dgm:pt>
  </dgm:ptLst>
  <dgm:cxnLst>
    <dgm:cxn modelId="{C93E760C-9B79-43BB-AF9F-2470129ECBC7}" type="presOf" srcId="{644B7F64-0F7E-4CDD-8E4D-435595BA11C6}" destId="{F82D6933-1AB2-458F-9790-7DB0EB594CD0}" srcOrd="0" destOrd="0" presId="urn:microsoft.com/office/officeart/2005/8/layout/hList3"/>
    <dgm:cxn modelId="{55A70F20-9B6C-4D3E-855A-7F1ECA927408}" type="presOf" srcId="{EF48BE40-81E6-48F4-B174-FF00AF7A618F}" destId="{8144D32F-1357-480E-8649-F44DDA46D9AC}" srcOrd="0" destOrd="0" presId="urn:microsoft.com/office/officeart/2005/8/layout/hList3"/>
    <dgm:cxn modelId="{7FBE7B25-E9BE-4133-A61E-81E66FD8B898}" type="presOf" srcId="{1DA6C396-027A-4BAC-91B7-ACE61340722C}" destId="{2FEB9BA3-B9EF-4BAB-85A5-732A4FBD9D63}" srcOrd="0" destOrd="0" presId="urn:microsoft.com/office/officeart/2005/8/layout/hList3"/>
    <dgm:cxn modelId="{3D3A3230-81A1-4EBA-93E5-111DA8A782B5}" srcId="{2613DDB8-C8B3-47A8-BA80-F465733179D4}" destId="{C2A50343-8506-42C3-B1FC-48AFECF8AFBF}" srcOrd="1" destOrd="0" parTransId="{9F21B304-FA6F-4362-866D-0B7E75FFF6E3}" sibTransId="{A95E0B46-0095-4EA6-B561-7B23FC5E072E}"/>
    <dgm:cxn modelId="{02E6B062-FB6B-4286-A567-5997B995E0F7}" srcId="{2613DDB8-C8B3-47A8-BA80-F465733179D4}" destId="{644B7F64-0F7E-4CDD-8E4D-435595BA11C6}" srcOrd="2" destOrd="0" parTransId="{7EC20B38-B1CF-4470-A84C-5CC5750561C5}" sibTransId="{C7DDA6C3-598D-4155-A7D0-C144F5B4F489}"/>
    <dgm:cxn modelId="{BEEF5B7F-0965-4EEA-A6F2-FE37AEF336FF}" srcId="{1DA6C396-027A-4BAC-91B7-ACE61340722C}" destId="{2613DDB8-C8B3-47A8-BA80-F465733179D4}" srcOrd="0" destOrd="0" parTransId="{8F8C6242-78EC-4F7A-ABC3-AE215B763F93}" sibTransId="{1F25C636-F0A6-4247-BF01-C619BB776271}"/>
    <dgm:cxn modelId="{C7FA858F-872D-4397-8E8E-E865903723F6}" type="presOf" srcId="{2613DDB8-C8B3-47A8-BA80-F465733179D4}" destId="{0ADD785B-7391-4E90-824E-D481A25298AD}" srcOrd="0" destOrd="0" presId="urn:microsoft.com/office/officeart/2005/8/layout/hList3"/>
    <dgm:cxn modelId="{0B1E6DB4-94AA-4E32-AA42-8E75A732B2DA}" type="presOf" srcId="{C2A50343-8506-42C3-B1FC-48AFECF8AFBF}" destId="{C611F145-F6A9-4481-9863-B02F81AB65AC}" srcOrd="0" destOrd="0" presId="urn:microsoft.com/office/officeart/2005/8/layout/hList3"/>
    <dgm:cxn modelId="{F64E5BE6-B5C9-463E-AAC4-572C0CD85551}" srcId="{2613DDB8-C8B3-47A8-BA80-F465733179D4}" destId="{EF48BE40-81E6-48F4-B174-FF00AF7A618F}" srcOrd="0" destOrd="0" parTransId="{2087E732-154F-4AC4-9DB5-261F01F8C03C}" sibTransId="{7CA9CD2B-4BBE-4AD5-A509-04BFAF9ED15F}"/>
    <dgm:cxn modelId="{94B99611-3257-46DA-913D-EAD9B91780F8}" type="presParOf" srcId="{2FEB9BA3-B9EF-4BAB-85A5-732A4FBD9D63}" destId="{0ADD785B-7391-4E90-824E-D481A25298AD}" srcOrd="0" destOrd="0" presId="urn:microsoft.com/office/officeart/2005/8/layout/hList3"/>
    <dgm:cxn modelId="{02E9BA05-086A-4A74-A0FD-6A7F36FA1731}" type="presParOf" srcId="{2FEB9BA3-B9EF-4BAB-85A5-732A4FBD9D63}" destId="{873FFDE9-8A16-41FB-BA0C-53A442983D29}" srcOrd="1" destOrd="0" presId="urn:microsoft.com/office/officeart/2005/8/layout/hList3"/>
    <dgm:cxn modelId="{C4D90BAA-86E9-40D2-BB58-9616ACA3D7B7}" type="presParOf" srcId="{873FFDE9-8A16-41FB-BA0C-53A442983D29}" destId="{8144D32F-1357-480E-8649-F44DDA46D9AC}" srcOrd="0" destOrd="0" presId="urn:microsoft.com/office/officeart/2005/8/layout/hList3"/>
    <dgm:cxn modelId="{463D1424-AC7A-4086-A694-8237FA31190E}" type="presParOf" srcId="{873FFDE9-8A16-41FB-BA0C-53A442983D29}" destId="{C611F145-F6A9-4481-9863-B02F81AB65AC}" srcOrd="1" destOrd="0" presId="urn:microsoft.com/office/officeart/2005/8/layout/hList3"/>
    <dgm:cxn modelId="{63AA5435-04B2-432B-A415-96A1EB70DDF0}" type="presParOf" srcId="{873FFDE9-8A16-41FB-BA0C-53A442983D29}" destId="{F82D6933-1AB2-458F-9790-7DB0EB594CD0}" srcOrd="2" destOrd="0" presId="urn:microsoft.com/office/officeart/2005/8/layout/hList3"/>
    <dgm:cxn modelId="{C229B954-8F12-487F-83BF-0CB068989B80}" type="presParOf" srcId="{2FEB9BA3-B9EF-4BAB-85A5-732A4FBD9D63}" destId="{0594C331-6E3C-4422-8573-0698C4EF13B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75DC88E-00A1-4A3C-84E6-1F90926B4238}"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s-GT"/>
        </a:p>
      </dgm:t>
    </dgm:pt>
    <dgm:pt modelId="{8C4047D5-D013-435E-AF4A-2EBBFF9EA88E}">
      <dgm:prSet phldrT="[Texto]" custT="1"/>
      <dgm:spPr>
        <a:solidFill>
          <a:schemeClr val="accent4"/>
        </a:solidFill>
      </dgm:spPr>
      <dgm:t>
        <a:bodyPr/>
        <a:lstStyle/>
        <a:p>
          <a:pPr algn="l"/>
          <a:endParaRPr lang="es-GT" sz="2400" b="1" dirty="0">
            <a:solidFill>
              <a:schemeClr val="tx1"/>
            </a:solidFill>
          </a:endParaRPr>
        </a:p>
        <a:p>
          <a:pPr algn="l"/>
          <a:endParaRPr lang="es-GT" sz="2400" b="1" dirty="0">
            <a:solidFill>
              <a:schemeClr val="tx1"/>
            </a:solidFill>
          </a:endParaRPr>
        </a:p>
        <a:p>
          <a:pPr algn="l"/>
          <a:endParaRPr lang="es-GT" sz="2400" b="1" dirty="0">
            <a:solidFill>
              <a:schemeClr val="tx1"/>
            </a:solidFill>
          </a:endParaRPr>
        </a:p>
        <a:p>
          <a:pPr algn="ctr"/>
          <a:r>
            <a:rPr lang="es-GT" sz="2800" b="1" dirty="0">
              <a:solidFill>
                <a:schemeClr val="tx1"/>
              </a:solidFill>
              <a:effectLst>
                <a:outerShdw blurRad="38100" dist="38100" dir="2700000" algn="tl">
                  <a:srgbClr val="000000">
                    <a:alpha val="43137"/>
                  </a:srgbClr>
                </a:outerShdw>
              </a:effectLst>
            </a:rPr>
            <a:t>Funciones</a:t>
          </a:r>
          <a:endParaRPr lang="es-GT" sz="2400" b="1" dirty="0">
            <a:solidFill>
              <a:schemeClr val="tx1"/>
            </a:solidFill>
            <a:effectLst>
              <a:outerShdw blurRad="38100" dist="38100" dir="2700000" algn="tl">
                <a:srgbClr val="000000">
                  <a:alpha val="43137"/>
                </a:srgbClr>
              </a:outerShdw>
            </a:effectLst>
          </a:endParaRPr>
        </a:p>
        <a:p>
          <a:pPr algn="l"/>
          <a:endParaRPr lang="es-GT" sz="1800" b="1" dirty="0">
            <a:solidFill>
              <a:schemeClr val="tx1"/>
            </a:solidFill>
          </a:endParaRPr>
        </a:p>
        <a:p>
          <a:pPr algn="l"/>
          <a:endParaRPr lang="es-GT" sz="1800" b="1" dirty="0">
            <a:solidFill>
              <a:schemeClr val="tx1"/>
            </a:solidFill>
          </a:endParaRPr>
        </a:p>
        <a:p>
          <a:pPr algn="l"/>
          <a:r>
            <a:rPr lang="es-GT" sz="1800" b="1" dirty="0">
              <a:solidFill>
                <a:schemeClr val="tx1"/>
              </a:solidFill>
            </a:rPr>
            <a:t>Ley de Adopciones Artículo 23</a:t>
          </a:r>
        </a:p>
      </dgm:t>
    </dgm:pt>
    <dgm:pt modelId="{0134D9FB-60EB-40E9-893A-8A160208081E}" type="parTrans" cxnId="{C3209090-76F6-4E41-91B2-CB791C544707}">
      <dgm:prSet/>
      <dgm:spPr/>
      <dgm:t>
        <a:bodyPr/>
        <a:lstStyle/>
        <a:p>
          <a:endParaRPr lang="es-GT"/>
        </a:p>
      </dgm:t>
    </dgm:pt>
    <dgm:pt modelId="{F62E5162-E6B4-4F28-B102-603231847743}" type="sibTrans" cxnId="{C3209090-76F6-4E41-91B2-CB791C544707}">
      <dgm:prSet/>
      <dgm:spPr/>
      <dgm:t>
        <a:bodyPr/>
        <a:lstStyle/>
        <a:p>
          <a:endParaRPr lang="es-GT"/>
        </a:p>
      </dgm:t>
    </dgm:pt>
    <dgm:pt modelId="{3AC971A6-7CD3-45B1-9410-03685AF988CE}">
      <dgm:prSet phldrT="[Texto]"/>
      <dgm:spPr/>
      <dgm:t>
        <a:bodyPr/>
        <a:lstStyle/>
        <a:p>
          <a:r>
            <a:rPr lang="es-GT" dirty="0"/>
            <a:t>a) Asegurar la protección de los niños, niñas y adolescentes en proceso de adopción;</a:t>
          </a:r>
        </a:p>
      </dgm:t>
    </dgm:pt>
    <dgm:pt modelId="{502860CE-4A74-4FAF-8897-E595C53683D8}" type="parTrans" cxnId="{F03B8676-1CCD-4B29-9140-CB8097FFAB1C}">
      <dgm:prSet/>
      <dgm:spPr/>
      <dgm:t>
        <a:bodyPr/>
        <a:lstStyle/>
        <a:p>
          <a:endParaRPr lang="es-GT"/>
        </a:p>
      </dgm:t>
    </dgm:pt>
    <dgm:pt modelId="{C049B68F-C4B2-4611-965F-70058BD03850}" type="sibTrans" cxnId="{F03B8676-1CCD-4B29-9140-CB8097FFAB1C}">
      <dgm:prSet/>
      <dgm:spPr/>
      <dgm:t>
        <a:bodyPr/>
        <a:lstStyle/>
        <a:p>
          <a:endParaRPr lang="es-GT"/>
        </a:p>
      </dgm:t>
    </dgm:pt>
    <dgm:pt modelId="{ECA5D279-5919-4A09-9A3C-44F2E017B9AE}">
      <dgm:prSet phldrT="[Texto]"/>
      <dgm:spPr/>
      <dgm:t>
        <a:bodyPr/>
        <a:lstStyle/>
        <a:p>
          <a:r>
            <a:rPr lang="es-GT" dirty="0"/>
            <a:t>t) Promover la cooperación entre autoridades competentes, con la finalidad de brindarles la protección necesaria a los niños;</a:t>
          </a:r>
        </a:p>
      </dgm:t>
    </dgm:pt>
    <dgm:pt modelId="{4914366D-B6AF-4FB7-B7DD-C5F182CF5C78}" type="parTrans" cxnId="{992F7790-83EA-4931-BE33-A2BDF7F0B873}">
      <dgm:prSet/>
      <dgm:spPr/>
      <dgm:t>
        <a:bodyPr/>
        <a:lstStyle/>
        <a:p>
          <a:endParaRPr lang="es-GT"/>
        </a:p>
      </dgm:t>
    </dgm:pt>
    <dgm:pt modelId="{1065B26B-EC95-4FFB-A76C-637DA0AB147A}" type="sibTrans" cxnId="{992F7790-83EA-4931-BE33-A2BDF7F0B873}">
      <dgm:prSet/>
      <dgm:spPr/>
      <dgm:t>
        <a:bodyPr/>
        <a:lstStyle/>
        <a:p>
          <a:endParaRPr lang="es-GT"/>
        </a:p>
      </dgm:t>
    </dgm:pt>
    <dgm:pt modelId="{31E822D4-4AB9-4447-BC33-8C34C3BB25DD}">
      <dgm:prSet phldrT="[Texto]"/>
      <dgm:spPr/>
      <dgm:t>
        <a:bodyPr/>
        <a:lstStyle/>
        <a:p>
          <a:r>
            <a:rPr lang="es-GT" dirty="0"/>
            <a:t>o) Autorizar, supervisar y monitorear en forma periódica y en su caso sancionar a las entidades privadas, hogares de abrigo, hogares sustitutos que se dediquen al cuidado de los niños. </a:t>
          </a:r>
        </a:p>
      </dgm:t>
    </dgm:pt>
    <dgm:pt modelId="{0922C450-11AA-4218-8875-7499546394DC}" type="parTrans" cxnId="{DCC4885B-8239-48DC-8392-A4E88F7F92EC}">
      <dgm:prSet/>
      <dgm:spPr/>
      <dgm:t>
        <a:bodyPr/>
        <a:lstStyle/>
        <a:p>
          <a:endParaRPr lang="es-GT"/>
        </a:p>
      </dgm:t>
    </dgm:pt>
    <dgm:pt modelId="{622B3A6F-17ED-4AFD-9CAD-EB8816FAEE72}" type="sibTrans" cxnId="{DCC4885B-8239-48DC-8392-A4E88F7F92EC}">
      <dgm:prSet/>
      <dgm:spPr/>
      <dgm:t>
        <a:bodyPr/>
        <a:lstStyle/>
        <a:p>
          <a:endParaRPr lang="es-GT"/>
        </a:p>
      </dgm:t>
    </dgm:pt>
    <dgm:pt modelId="{CBF60A78-58A4-460B-8800-E26AAF810464}" type="pres">
      <dgm:prSet presAssocID="{F75DC88E-00A1-4A3C-84E6-1F90926B4238}" presName="vert0" presStyleCnt="0">
        <dgm:presLayoutVars>
          <dgm:dir/>
          <dgm:animOne val="branch"/>
          <dgm:animLvl val="lvl"/>
        </dgm:presLayoutVars>
      </dgm:prSet>
      <dgm:spPr/>
    </dgm:pt>
    <dgm:pt modelId="{0E674C14-0AF7-4A6A-84F7-8393F008D2CB}" type="pres">
      <dgm:prSet presAssocID="{8C4047D5-D013-435E-AF4A-2EBBFF9EA88E}" presName="thickLine" presStyleLbl="alignNode1" presStyleIdx="0" presStyleCnt="1"/>
      <dgm:spPr/>
    </dgm:pt>
    <dgm:pt modelId="{F0A0CA0D-8511-4E9D-B18D-E7239882FFE0}" type="pres">
      <dgm:prSet presAssocID="{8C4047D5-D013-435E-AF4A-2EBBFF9EA88E}" presName="horz1" presStyleCnt="0"/>
      <dgm:spPr/>
    </dgm:pt>
    <dgm:pt modelId="{93246C91-CC9C-4B7A-8BAF-7896966857E4}" type="pres">
      <dgm:prSet presAssocID="{8C4047D5-D013-435E-AF4A-2EBBFF9EA88E}" presName="tx1" presStyleLbl="revTx" presStyleIdx="0" presStyleCnt="4"/>
      <dgm:spPr/>
    </dgm:pt>
    <dgm:pt modelId="{7C3292C9-A381-45AB-8B05-B17B3A77FAC8}" type="pres">
      <dgm:prSet presAssocID="{8C4047D5-D013-435E-AF4A-2EBBFF9EA88E}" presName="vert1" presStyleCnt="0"/>
      <dgm:spPr/>
    </dgm:pt>
    <dgm:pt modelId="{C9C47CEA-E217-4DEB-8B6A-27B97044EEE7}" type="pres">
      <dgm:prSet presAssocID="{3AC971A6-7CD3-45B1-9410-03685AF988CE}" presName="vertSpace2a" presStyleCnt="0"/>
      <dgm:spPr/>
    </dgm:pt>
    <dgm:pt modelId="{24E79EF0-8348-4826-91DD-3BA02DC767D2}" type="pres">
      <dgm:prSet presAssocID="{3AC971A6-7CD3-45B1-9410-03685AF988CE}" presName="horz2" presStyleCnt="0"/>
      <dgm:spPr/>
    </dgm:pt>
    <dgm:pt modelId="{7B95CAB4-E266-4B93-B6CF-FE19E04909A4}" type="pres">
      <dgm:prSet presAssocID="{3AC971A6-7CD3-45B1-9410-03685AF988CE}" presName="horzSpace2" presStyleCnt="0"/>
      <dgm:spPr/>
    </dgm:pt>
    <dgm:pt modelId="{FA9F9D58-386D-4172-954D-982C41E73034}" type="pres">
      <dgm:prSet presAssocID="{3AC971A6-7CD3-45B1-9410-03685AF988CE}" presName="tx2" presStyleLbl="revTx" presStyleIdx="1" presStyleCnt="4"/>
      <dgm:spPr/>
    </dgm:pt>
    <dgm:pt modelId="{626DC6B8-BB54-41E0-A5C3-24D8660AEF0F}" type="pres">
      <dgm:prSet presAssocID="{3AC971A6-7CD3-45B1-9410-03685AF988CE}" presName="vert2" presStyleCnt="0"/>
      <dgm:spPr/>
    </dgm:pt>
    <dgm:pt modelId="{80E86215-54A6-4696-B5EA-DAFCE1097BF5}" type="pres">
      <dgm:prSet presAssocID="{3AC971A6-7CD3-45B1-9410-03685AF988CE}" presName="thinLine2b" presStyleLbl="callout" presStyleIdx="0" presStyleCnt="3"/>
      <dgm:spPr/>
    </dgm:pt>
    <dgm:pt modelId="{986F58D7-98D7-4041-8AE8-E05C592DF77B}" type="pres">
      <dgm:prSet presAssocID="{3AC971A6-7CD3-45B1-9410-03685AF988CE}" presName="vertSpace2b" presStyleCnt="0"/>
      <dgm:spPr/>
    </dgm:pt>
    <dgm:pt modelId="{42B1EF0A-EABA-4D99-B744-26A210AA4526}" type="pres">
      <dgm:prSet presAssocID="{ECA5D279-5919-4A09-9A3C-44F2E017B9AE}" presName="horz2" presStyleCnt="0"/>
      <dgm:spPr/>
    </dgm:pt>
    <dgm:pt modelId="{079ECD83-461F-4DE3-ABC6-56EBC8F4AC22}" type="pres">
      <dgm:prSet presAssocID="{ECA5D279-5919-4A09-9A3C-44F2E017B9AE}" presName="horzSpace2" presStyleCnt="0"/>
      <dgm:spPr/>
    </dgm:pt>
    <dgm:pt modelId="{16E200F3-9E8B-411B-A392-08E07C115932}" type="pres">
      <dgm:prSet presAssocID="{ECA5D279-5919-4A09-9A3C-44F2E017B9AE}" presName="tx2" presStyleLbl="revTx" presStyleIdx="2" presStyleCnt="4"/>
      <dgm:spPr/>
    </dgm:pt>
    <dgm:pt modelId="{161C3739-BF43-46F3-92D4-D0E7B86EBA5B}" type="pres">
      <dgm:prSet presAssocID="{ECA5D279-5919-4A09-9A3C-44F2E017B9AE}" presName="vert2" presStyleCnt="0"/>
      <dgm:spPr/>
    </dgm:pt>
    <dgm:pt modelId="{97740EB1-6860-447A-A45F-8A495539CCDC}" type="pres">
      <dgm:prSet presAssocID="{ECA5D279-5919-4A09-9A3C-44F2E017B9AE}" presName="thinLine2b" presStyleLbl="callout" presStyleIdx="1" presStyleCnt="3"/>
      <dgm:spPr/>
    </dgm:pt>
    <dgm:pt modelId="{446C5233-4F21-4DC9-A39F-2C31A4C677CC}" type="pres">
      <dgm:prSet presAssocID="{ECA5D279-5919-4A09-9A3C-44F2E017B9AE}" presName="vertSpace2b" presStyleCnt="0"/>
      <dgm:spPr/>
    </dgm:pt>
    <dgm:pt modelId="{4A647552-A80F-4269-84A0-5B389282EE3E}" type="pres">
      <dgm:prSet presAssocID="{31E822D4-4AB9-4447-BC33-8C34C3BB25DD}" presName="horz2" presStyleCnt="0"/>
      <dgm:spPr/>
    </dgm:pt>
    <dgm:pt modelId="{DDA0DAFB-A8A8-47FD-B946-3A4337B2BEAD}" type="pres">
      <dgm:prSet presAssocID="{31E822D4-4AB9-4447-BC33-8C34C3BB25DD}" presName="horzSpace2" presStyleCnt="0"/>
      <dgm:spPr/>
    </dgm:pt>
    <dgm:pt modelId="{1C0772FF-3655-4746-BB30-688D6F7510C1}" type="pres">
      <dgm:prSet presAssocID="{31E822D4-4AB9-4447-BC33-8C34C3BB25DD}" presName="tx2" presStyleLbl="revTx" presStyleIdx="3" presStyleCnt="4"/>
      <dgm:spPr/>
    </dgm:pt>
    <dgm:pt modelId="{28DA841D-C61B-46B3-8A6F-3138EC200AF3}" type="pres">
      <dgm:prSet presAssocID="{31E822D4-4AB9-4447-BC33-8C34C3BB25DD}" presName="vert2" presStyleCnt="0"/>
      <dgm:spPr/>
    </dgm:pt>
    <dgm:pt modelId="{40EB695E-E281-44D4-8746-1D6C8F5A39FA}" type="pres">
      <dgm:prSet presAssocID="{31E822D4-4AB9-4447-BC33-8C34C3BB25DD}" presName="thinLine2b" presStyleLbl="callout" presStyleIdx="2" presStyleCnt="3"/>
      <dgm:spPr/>
    </dgm:pt>
    <dgm:pt modelId="{976DC13B-4FFE-4014-A23B-414DCD653660}" type="pres">
      <dgm:prSet presAssocID="{31E822D4-4AB9-4447-BC33-8C34C3BB25DD}" presName="vertSpace2b" presStyleCnt="0"/>
      <dgm:spPr/>
    </dgm:pt>
  </dgm:ptLst>
  <dgm:cxnLst>
    <dgm:cxn modelId="{E3770B38-F016-4294-ACA4-F70E5AE960E3}" type="presOf" srcId="{3AC971A6-7CD3-45B1-9410-03685AF988CE}" destId="{FA9F9D58-386D-4172-954D-982C41E73034}" srcOrd="0" destOrd="0" presId="urn:microsoft.com/office/officeart/2008/layout/LinedList"/>
    <dgm:cxn modelId="{DCC4885B-8239-48DC-8392-A4E88F7F92EC}" srcId="{8C4047D5-D013-435E-AF4A-2EBBFF9EA88E}" destId="{31E822D4-4AB9-4447-BC33-8C34C3BB25DD}" srcOrd="2" destOrd="0" parTransId="{0922C450-11AA-4218-8875-7499546394DC}" sibTransId="{622B3A6F-17ED-4AFD-9CAD-EB8816FAEE72}"/>
    <dgm:cxn modelId="{08898D4B-E5E2-4730-8C1C-7241FBFBC9DF}" type="presOf" srcId="{8C4047D5-D013-435E-AF4A-2EBBFF9EA88E}" destId="{93246C91-CC9C-4B7A-8BAF-7896966857E4}" srcOrd="0" destOrd="0" presId="urn:microsoft.com/office/officeart/2008/layout/LinedList"/>
    <dgm:cxn modelId="{5F006F4C-2DA2-4607-97C2-0BDAFBE6FBF7}" type="presOf" srcId="{F75DC88E-00A1-4A3C-84E6-1F90926B4238}" destId="{CBF60A78-58A4-460B-8800-E26AAF810464}" srcOrd="0" destOrd="0" presId="urn:microsoft.com/office/officeart/2008/layout/LinedList"/>
    <dgm:cxn modelId="{F03B8676-1CCD-4B29-9140-CB8097FFAB1C}" srcId="{8C4047D5-D013-435E-AF4A-2EBBFF9EA88E}" destId="{3AC971A6-7CD3-45B1-9410-03685AF988CE}" srcOrd="0" destOrd="0" parTransId="{502860CE-4A74-4FAF-8897-E595C53683D8}" sibTransId="{C049B68F-C4B2-4611-965F-70058BD03850}"/>
    <dgm:cxn modelId="{992F7790-83EA-4931-BE33-A2BDF7F0B873}" srcId="{8C4047D5-D013-435E-AF4A-2EBBFF9EA88E}" destId="{ECA5D279-5919-4A09-9A3C-44F2E017B9AE}" srcOrd="1" destOrd="0" parTransId="{4914366D-B6AF-4FB7-B7DD-C5F182CF5C78}" sibTransId="{1065B26B-EC95-4FFB-A76C-637DA0AB147A}"/>
    <dgm:cxn modelId="{C3209090-76F6-4E41-91B2-CB791C544707}" srcId="{F75DC88E-00A1-4A3C-84E6-1F90926B4238}" destId="{8C4047D5-D013-435E-AF4A-2EBBFF9EA88E}" srcOrd="0" destOrd="0" parTransId="{0134D9FB-60EB-40E9-893A-8A160208081E}" sibTransId="{F62E5162-E6B4-4F28-B102-603231847743}"/>
    <dgm:cxn modelId="{2310DCE1-DAB1-4386-BEB8-63ED8063A986}" type="presOf" srcId="{ECA5D279-5919-4A09-9A3C-44F2E017B9AE}" destId="{16E200F3-9E8B-411B-A392-08E07C115932}" srcOrd="0" destOrd="0" presId="urn:microsoft.com/office/officeart/2008/layout/LinedList"/>
    <dgm:cxn modelId="{8225EDE4-269F-4277-86F2-7E79D7DA9097}" type="presOf" srcId="{31E822D4-4AB9-4447-BC33-8C34C3BB25DD}" destId="{1C0772FF-3655-4746-BB30-688D6F7510C1}" srcOrd="0" destOrd="0" presId="urn:microsoft.com/office/officeart/2008/layout/LinedList"/>
    <dgm:cxn modelId="{D18A2902-85E0-4571-88D4-B2BCA82AA3F5}" type="presParOf" srcId="{CBF60A78-58A4-460B-8800-E26AAF810464}" destId="{0E674C14-0AF7-4A6A-84F7-8393F008D2CB}" srcOrd="0" destOrd="0" presId="urn:microsoft.com/office/officeart/2008/layout/LinedList"/>
    <dgm:cxn modelId="{445741A9-F982-4E0E-8DBD-D3FF4E014FC8}" type="presParOf" srcId="{CBF60A78-58A4-460B-8800-E26AAF810464}" destId="{F0A0CA0D-8511-4E9D-B18D-E7239882FFE0}" srcOrd="1" destOrd="0" presId="urn:microsoft.com/office/officeart/2008/layout/LinedList"/>
    <dgm:cxn modelId="{6285AC64-D8F3-4904-B806-4C20BC12D54B}" type="presParOf" srcId="{F0A0CA0D-8511-4E9D-B18D-E7239882FFE0}" destId="{93246C91-CC9C-4B7A-8BAF-7896966857E4}" srcOrd="0" destOrd="0" presId="urn:microsoft.com/office/officeart/2008/layout/LinedList"/>
    <dgm:cxn modelId="{EBC6A4C7-3FE8-42AD-BD8E-B0CFC6BC81D7}" type="presParOf" srcId="{F0A0CA0D-8511-4E9D-B18D-E7239882FFE0}" destId="{7C3292C9-A381-45AB-8B05-B17B3A77FAC8}" srcOrd="1" destOrd="0" presId="urn:microsoft.com/office/officeart/2008/layout/LinedList"/>
    <dgm:cxn modelId="{71C6F4D5-A17B-48D4-870F-25AE0C7F04B8}" type="presParOf" srcId="{7C3292C9-A381-45AB-8B05-B17B3A77FAC8}" destId="{C9C47CEA-E217-4DEB-8B6A-27B97044EEE7}" srcOrd="0" destOrd="0" presId="urn:microsoft.com/office/officeart/2008/layout/LinedList"/>
    <dgm:cxn modelId="{C93E0872-B094-4B3C-8281-CBA5758BC895}" type="presParOf" srcId="{7C3292C9-A381-45AB-8B05-B17B3A77FAC8}" destId="{24E79EF0-8348-4826-91DD-3BA02DC767D2}" srcOrd="1" destOrd="0" presId="urn:microsoft.com/office/officeart/2008/layout/LinedList"/>
    <dgm:cxn modelId="{5279DCDB-4F1B-4E9E-8D4B-E815007EBE8E}" type="presParOf" srcId="{24E79EF0-8348-4826-91DD-3BA02DC767D2}" destId="{7B95CAB4-E266-4B93-B6CF-FE19E04909A4}" srcOrd="0" destOrd="0" presId="urn:microsoft.com/office/officeart/2008/layout/LinedList"/>
    <dgm:cxn modelId="{A894BB2A-CCD9-4BFE-B62A-52F9CA9B2FC1}" type="presParOf" srcId="{24E79EF0-8348-4826-91DD-3BA02DC767D2}" destId="{FA9F9D58-386D-4172-954D-982C41E73034}" srcOrd="1" destOrd="0" presId="urn:microsoft.com/office/officeart/2008/layout/LinedList"/>
    <dgm:cxn modelId="{399E436D-61BF-4B15-8DC2-3847A7C61819}" type="presParOf" srcId="{24E79EF0-8348-4826-91DD-3BA02DC767D2}" destId="{626DC6B8-BB54-41E0-A5C3-24D8660AEF0F}" srcOrd="2" destOrd="0" presId="urn:microsoft.com/office/officeart/2008/layout/LinedList"/>
    <dgm:cxn modelId="{6538A181-4C9E-42F3-A525-CC93F44551F5}" type="presParOf" srcId="{7C3292C9-A381-45AB-8B05-B17B3A77FAC8}" destId="{80E86215-54A6-4696-B5EA-DAFCE1097BF5}" srcOrd="2" destOrd="0" presId="urn:microsoft.com/office/officeart/2008/layout/LinedList"/>
    <dgm:cxn modelId="{1628B357-FF0C-4FC5-95D8-BD3BBE9C6907}" type="presParOf" srcId="{7C3292C9-A381-45AB-8B05-B17B3A77FAC8}" destId="{986F58D7-98D7-4041-8AE8-E05C592DF77B}" srcOrd="3" destOrd="0" presId="urn:microsoft.com/office/officeart/2008/layout/LinedList"/>
    <dgm:cxn modelId="{C60643F8-FEDC-404E-8E26-59802079ED39}" type="presParOf" srcId="{7C3292C9-A381-45AB-8B05-B17B3A77FAC8}" destId="{42B1EF0A-EABA-4D99-B744-26A210AA4526}" srcOrd="4" destOrd="0" presId="urn:microsoft.com/office/officeart/2008/layout/LinedList"/>
    <dgm:cxn modelId="{2FD372DB-02E2-406B-A0BB-7512FB737A99}" type="presParOf" srcId="{42B1EF0A-EABA-4D99-B744-26A210AA4526}" destId="{079ECD83-461F-4DE3-ABC6-56EBC8F4AC22}" srcOrd="0" destOrd="0" presId="urn:microsoft.com/office/officeart/2008/layout/LinedList"/>
    <dgm:cxn modelId="{0858A491-D20B-4EFA-963A-29BD1ECE059C}" type="presParOf" srcId="{42B1EF0A-EABA-4D99-B744-26A210AA4526}" destId="{16E200F3-9E8B-411B-A392-08E07C115932}" srcOrd="1" destOrd="0" presId="urn:microsoft.com/office/officeart/2008/layout/LinedList"/>
    <dgm:cxn modelId="{BEE525C3-D3EE-41C8-A4AB-CF47FBF5352D}" type="presParOf" srcId="{42B1EF0A-EABA-4D99-B744-26A210AA4526}" destId="{161C3739-BF43-46F3-92D4-D0E7B86EBA5B}" srcOrd="2" destOrd="0" presId="urn:microsoft.com/office/officeart/2008/layout/LinedList"/>
    <dgm:cxn modelId="{68A516AF-AFCC-479B-BE8E-7C9ACDF4C65C}" type="presParOf" srcId="{7C3292C9-A381-45AB-8B05-B17B3A77FAC8}" destId="{97740EB1-6860-447A-A45F-8A495539CCDC}" srcOrd="5" destOrd="0" presId="urn:microsoft.com/office/officeart/2008/layout/LinedList"/>
    <dgm:cxn modelId="{196BE2EF-7A7E-4C93-B2FB-367424EDF65E}" type="presParOf" srcId="{7C3292C9-A381-45AB-8B05-B17B3A77FAC8}" destId="{446C5233-4F21-4DC9-A39F-2C31A4C677CC}" srcOrd="6" destOrd="0" presId="urn:microsoft.com/office/officeart/2008/layout/LinedList"/>
    <dgm:cxn modelId="{0DC239EB-9DE1-41A2-B306-CAF1AD12A85E}" type="presParOf" srcId="{7C3292C9-A381-45AB-8B05-B17B3A77FAC8}" destId="{4A647552-A80F-4269-84A0-5B389282EE3E}" srcOrd="7" destOrd="0" presId="urn:microsoft.com/office/officeart/2008/layout/LinedList"/>
    <dgm:cxn modelId="{2623EC6E-F469-46FC-8901-7DD93697A141}" type="presParOf" srcId="{4A647552-A80F-4269-84A0-5B389282EE3E}" destId="{DDA0DAFB-A8A8-47FD-B946-3A4337B2BEAD}" srcOrd="0" destOrd="0" presId="urn:microsoft.com/office/officeart/2008/layout/LinedList"/>
    <dgm:cxn modelId="{20231DB8-E041-4393-B47E-C3C0698D8204}" type="presParOf" srcId="{4A647552-A80F-4269-84A0-5B389282EE3E}" destId="{1C0772FF-3655-4746-BB30-688D6F7510C1}" srcOrd="1" destOrd="0" presId="urn:microsoft.com/office/officeart/2008/layout/LinedList"/>
    <dgm:cxn modelId="{E930C3E6-4E41-45DB-8155-5F4F2560F49F}" type="presParOf" srcId="{4A647552-A80F-4269-84A0-5B389282EE3E}" destId="{28DA841D-C61B-46B3-8A6F-3138EC200AF3}" srcOrd="2" destOrd="0" presId="urn:microsoft.com/office/officeart/2008/layout/LinedList"/>
    <dgm:cxn modelId="{986E53C4-5AD5-4DEC-815F-9E32502378C4}" type="presParOf" srcId="{7C3292C9-A381-45AB-8B05-B17B3A77FAC8}" destId="{40EB695E-E281-44D4-8746-1D6C8F5A39FA}" srcOrd="8" destOrd="0" presId="urn:microsoft.com/office/officeart/2008/layout/LinedList"/>
    <dgm:cxn modelId="{D03E63DE-B19C-447D-BDC6-C202EAD9A64D}" type="presParOf" srcId="{7C3292C9-A381-45AB-8B05-B17B3A77FAC8}" destId="{976DC13B-4FFE-4014-A23B-414DCD653660}"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5DC88E-00A1-4A3C-84E6-1F90926B4238}"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s-GT"/>
        </a:p>
      </dgm:t>
    </dgm:pt>
    <dgm:pt modelId="{8C4047D5-D013-435E-AF4A-2EBBFF9EA88E}">
      <dgm:prSet phldrT="[Texto]" custT="1"/>
      <dgm:spPr>
        <a:solidFill>
          <a:schemeClr val="accent4"/>
        </a:solidFill>
      </dgm:spPr>
      <dgm:t>
        <a:bodyPr/>
        <a:lstStyle/>
        <a:p>
          <a:endParaRPr lang="es-GT" sz="2800" b="1" dirty="0">
            <a:solidFill>
              <a:schemeClr val="tx1"/>
            </a:solidFill>
          </a:endParaRPr>
        </a:p>
        <a:p>
          <a:r>
            <a:rPr lang="es-GT" sz="2800" b="1" dirty="0">
              <a:solidFill>
                <a:schemeClr val="tx1"/>
              </a:solidFill>
              <a:effectLst>
                <a:outerShdw blurRad="38100" dist="38100" dir="2700000" algn="tl">
                  <a:srgbClr val="000000">
                    <a:alpha val="43137"/>
                  </a:srgbClr>
                </a:outerShdw>
              </a:effectLst>
            </a:rPr>
            <a:t>Autorización y Supervisión de las Entidades Privadas</a:t>
          </a:r>
        </a:p>
        <a:p>
          <a:endParaRPr lang="es-GT" sz="2800" b="1" dirty="0">
            <a:solidFill>
              <a:schemeClr val="tx1"/>
            </a:solidFill>
          </a:endParaRPr>
        </a:p>
        <a:p>
          <a:r>
            <a:rPr lang="es-GT" sz="1800" b="1" dirty="0">
              <a:solidFill>
                <a:schemeClr val="tx1"/>
              </a:solidFill>
            </a:rPr>
            <a:t>Ley de Adopciones Artículo 30</a:t>
          </a:r>
        </a:p>
      </dgm:t>
    </dgm:pt>
    <dgm:pt modelId="{0134D9FB-60EB-40E9-893A-8A160208081E}" type="parTrans" cxnId="{C3209090-76F6-4E41-91B2-CB791C544707}">
      <dgm:prSet/>
      <dgm:spPr/>
      <dgm:t>
        <a:bodyPr/>
        <a:lstStyle/>
        <a:p>
          <a:endParaRPr lang="es-GT"/>
        </a:p>
      </dgm:t>
    </dgm:pt>
    <dgm:pt modelId="{F62E5162-E6B4-4F28-B102-603231847743}" type="sibTrans" cxnId="{C3209090-76F6-4E41-91B2-CB791C544707}">
      <dgm:prSet/>
      <dgm:spPr/>
      <dgm:t>
        <a:bodyPr/>
        <a:lstStyle/>
        <a:p>
          <a:endParaRPr lang="es-GT"/>
        </a:p>
      </dgm:t>
    </dgm:pt>
    <dgm:pt modelId="{3AC971A6-7CD3-45B1-9410-03685AF988CE}">
      <dgm:prSet phldrT="[Texto]"/>
      <dgm:spPr/>
      <dgm:t>
        <a:bodyPr/>
        <a:lstStyle/>
        <a:p>
          <a:pPr algn="just"/>
          <a:r>
            <a:rPr lang="es-GT" dirty="0"/>
            <a:t>Entidades</a:t>
          </a:r>
          <a:r>
            <a:rPr lang="es-GT" baseline="0" dirty="0"/>
            <a:t> privadas dedicadas al abrigo de NNA serán autorizadas y registradas por la autoridad central. </a:t>
          </a:r>
          <a:endParaRPr lang="es-GT" dirty="0"/>
        </a:p>
      </dgm:t>
    </dgm:pt>
    <dgm:pt modelId="{502860CE-4A74-4FAF-8897-E595C53683D8}" type="parTrans" cxnId="{F03B8676-1CCD-4B29-9140-CB8097FFAB1C}">
      <dgm:prSet/>
      <dgm:spPr/>
      <dgm:t>
        <a:bodyPr/>
        <a:lstStyle/>
        <a:p>
          <a:endParaRPr lang="es-GT"/>
        </a:p>
      </dgm:t>
    </dgm:pt>
    <dgm:pt modelId="{C049B68F-C4B2-4611-965F-70058BD03850}" type="sibTrans" cxnId="{F03B8676-1CCD-4B29-9140-CB8097FFAB1C}">
      <dgm:prSet/>
      <dgm:spPr/>
      <dgm:t>
        <a:bodyPr/>
        <a:lstStyle/>
        <a:p>
          <a:endParaRPr lang="es-GT"/>
        </a:p>
      </dgm:t>
    </dgm:pt>
    <dgm:pt modelId="{ECA5D279-5919-4A09-9A3C-44F2E017B9AE}">
      <dgm:prSet phldrT="[Texto]"/>
      <dgm:spPr/>
      <dgm:t>
        <a:bodyPr/>
        <a:lstStyle/>
        <a:p>
          <a:pPr algn="just"/>
          <a:r>
            <a:rPr lang="es-GT" dirty="0"/>
            <a:t>La Autoridad Central y los juzgados competentes de conformidad con la Ley de Protección Integral de la Niñez y la Adolescencia, la Ley de Adopciones y su Reglamento deberán velar por que los NNA bajo medidas de protección les sean respetados sus derechos. </a:t>
          </a:r>
        </a:p>
      </dgm:t>
    </dgm:pt>
    <dgm:pt modelId="{4914366D-B6AF-4FB7-B7DD-C5F182CF5C78}" type="parTrans" cxnId="{992F7790-83EA-4931-BE33-A2BDF7F0B873}">
      <dgm:prSet/>
      <dgm:spPr/>
      <dgm:t>
        <a:bodyPr/>
        <a:lstStyle/>
        <a:p>
          <a:endParaRPr lang="es-GT"/>
        </a:p>
      </dgm:t>
    </dgm:pt>
    <dgm:pt modelId="{1065B26B-EC95-4FFB-A76C-637DA0AB147A}" type="sibTrans" cxnId="{992F7790-83EA-4931-BE33-A2BDF7F0B873}">
      <dgm:prSet/>
      <dgm:spPr/>
      <dgm:t>
        <a:bodyPr/>
        <a:lstStyle/>
        <a:p>
          <a:endParaRPr lang="es-GT"/>
        </a:p>
      </dgm:t>
    </dgm:pt>
    <dgm:pt modelId="{31E822D4-4AB9-4447-BC33-8C34C3BB25DD}">
      <dgm:prSet phldrT="[Texto]"/>
      <dgm:spPr/>
      <dgm:t>
        <a:bodyPr/>
        <a:lstStyle/>
        <a:p>
          <a:pPr algn="just"/>
          <a:r>
            <a:rPr lang="es-GT" dirty="0"/>
            <a:t>En caso contrario, las autoridades deben efectuar las denuncias correspondientes y dictar las medidas de protección pertinentes. </a:t>
          </a:r>
        </a:p>
      </dgm:t>
    </dgm:pt>
    <dgm:pt modelId="{0922C450-11AA-4218-8875-7499546394DC}" type="parTrans" cxnId="{DCC4885B-8239-48DC-8392-A4E88F7F92EC}">
      <dgm:prSet/>
      <dgm:spPr/>
      <dgm:t>
        <a:bodyPr/>
        <a:lstStyle/>
        <a:p>
          <a:endParaRPr lang="es-GT"/>
        </a:p>
      </dgm:t>
    </dgm:pt>
    <dgm:pt modelId="{622B3A6F-17ED-4AFD-9CAD-EB8816FAEE72}" type="sibTrans" cxnId="{DCC4885B-8239-48DC-8392-A4E88F7F92EC}">
      <dgm:prSet/>
      <dgm:spPr/>
      <dgm:t>
        <a:bodyPr/>
        <a:lstStyle/>
        <a:p>
          <a:endParaRPr lang="es-GT"/>
        </a:p>
      </dgm:t>
    </dgm:pt>
    <dgm:pt modelId="{CBF60A78-58A4-460B-8800-E26AAF810464}" type="pres">
      <dgm:prSet presAssocID="{F75DC88E-00A1-4A3C-84E6-1F90926B4238}" presName="vert0" presStyleCnt="0">
        <dgm:presLayoutVars>
          <dgm:dir/>
          <dgm:animOne val="branch"/>
          <dgm:animLvl val="lvl"/>
        </dgm:presLayoutVars>
      </dgm:prSet>
      <dgm:spPr/>
    </dgm:pt>
    <dgm:pt modelId="{0E674C14-0AF7-4A6A-84F7-8393F008D2CB}" type="pres">
      <dgm:prSet presAssocID="{8C4047D5-D013-435E-AF4A-2EBBFF9EA88E}" presName="thickLine" presStyleLbl="alignNode1" presStyleIdx="0" presStyleCnt="1"/>
      <dgm:spPr/>
    </dgm:pt>
    <dgm:pt modelId="{F0A0CA0D-8511-4E9D-B18D-E7239882FFE0}" type="pres">
      <dgm:prSet presAssocID="{8C4047D5-D013-435E-AF4A-2EBBFF9EA88E}" presName="horz1" presStyleCnt="0"/>
      <dgm:spPr/>
    </dgm:pt>
    <dgm:pt modelId="{93246C91-CC9C-4B7A-8BAF-7896966857E4}" type="pres">
      <dgm:prSet presAssocID="{8C4047D5-D013-435E-AF4A-2EBBFF9EA88E}" presName="tx1" presStyleLbl="revTx" presStyleIdx="0" presStyleCnt="4" custLinFactNeighborX="-630" custLinFactNeighborY="-6396"/>
      <dgm:spPr/>
    </dgm:pt>
    <dgm:pt modelId="{7C3292C9-A381-45AB-8B05-B17B3A77FAC8}" type="pres">
      <dgm:prSet presAssocID="{8C4047D5-D013-435E-AF4A-2EBBFF9EA88E}" presName="vert1" presStyleCnt="0"/>
      <dgm:spPr/>
    </dgm:pt>
    <dgm:pt modelId="{C9C47CEA-E217-4DEB-8B6A-27B97044EEE7}" type="pres">
      <dgm:prSet presAssocID="{3AC971A6-7CD3-45B1-9410-03685AF988CE}" presName="vertSpace2a" presStyleCnt="0"/>
      <dgm:spPr/>
    </dgm:pt>
    <dgm:pt modelId="{24E79EF0-8348-4826-91DD-3BA02DC767D2}" type="pres">
      <dgm:prSet presAssocID="{3AC971A6-7CD3-45B1-9410-03685AF988CE}" presName="horz2" presStyleCnt="0"/>
      <dgm:spPr/>
    </dgm:pt>
    <dgm:pt modelId="{7B95CAB4-E266-4B93-B6CF-FE19E04909A4}" type="pres">
      <dgm:prSet presAssocID="{3AC971A6-7CD3-45B1-9410-03685AF988CE}" presName="horzSpace2" presStyleCnt="0"/>
      <dgm:spPr/>
    </dgm:pt>
    <dgm:pt modelId="{FA9F9D58-386D-4172-954D-982C41E73034}" type="pres">
      <dgm:prSet presAssocID="{3AC971A6-7CD3-45B1-9410-03685AF988CE}" presName="tx2" presStyleLbl="revTx" presStyleIdx="1" presStyleCnt="4"/>
      <dgm:spPr/>
    </dgm:pt>
    <dgm:pt modelId="{626DC6B8-BB54-41E0-A5C3-24D8660AEF0F}" type="pres">
      <dgm:prSet presAssocID="{3AC971A6-7CD3-45B1-9410-03685AF988CE}" presName="vert2" presStyleCnt="0"/>
      <dgm:spPr/>
    </dgm:pt>
    <dgm:pt modelId="{80E86215-54A6-4696-B5EA-DAFCE1097BF5}" type="pres">
      <dgm:prSet presAssocID="{3AC971A6-7CD3-45B1-9410-03685AF988CE}" presName="thinLine2b" presStyleLbl="callout" presStyleIdx="0" presStyleCnt="3"/>
      <dgm:spPr/>
    </dgm:pt>
    <dgm:pt modelId="{986F58D7-98D7-4041-8AE8-E05C592DF77B}" type="pres">
      <dgm:prSet presAssocID="{3AC971A6-7CD3-45B1-9410-03685AF988CE}" presName="vertSpace2b" presStyleCnt="0"/>
      <dgm:spPr/>
    </dgm:pt>
    <dgm:pt modelId="{42B1EF0A-EABA-4D99-B744-26A210AA4526}" type="pres">
      <dgm:prSet presAssocID="{ECA5D279-5919-4A09-9A3C-44F2E017B9AE}" presName="horz2" presStyleCnt="0"/>
      <dgm:spPr/>
    </dgm:pt>
    <dgm:pt modelId="{079ECD83-461F-4DE3-ABC6-56EBC8F4AC22}" type="pres">
      <dgm:prSet presAssocID="{ECA5D279-5919-4A09-9A3C-44F2E017B9AE}" presName="horzSpace2" presStyleCnt="0"/>
      <dgm:spPr/>
    </dgm:pt>
    <dgm:pt modelId="{16E200F3-9E8B-411B-A392-08E07C115932}" type="pres">
      <dgm:prSet presAssocID="{ECA5D279-5919-4A09-9A3C-44F2E017B9AE}" presName="tx2" presStyleLbl="revTx" presStyleIdx="2" presStyleCnt="4"/>
      <dgm:spPr/>
    </dgm:pt>
    <dgm:pt modelId="{161C3739-BF43-46F3-92D4-D0E7B86EBA5B}" type="pres">
      <dgm:prSet presAssocID="{ECA5D279-5919-4A09-9A3C-44F2E017B9AE}" presName="vert2" presStyleCnt="0"/>
      <dgm:spPr/>
    </dgm:pt>
    <dgm:pt modelId="{97740EB1-6860-447A-A45F-8A495539CCDC}" type="pres">
      <dgm:prSet presAssocID="{ECA5D279-5919-4A09-9A3C-44F2E017B9AE}" presName="thinLine2b" presStyleLbl="callout" presStyleIdx="1" presStyleCnt="3"/>
      <dgm:spPr/>
    </dgm:pt>
    <dgm:pt modelId="{446C5233-4F21-4DC9-A39F-2C31A4C677CC}" type="pres">
      <dgm:prSet presAssocID="{ECA5D279-5919-4A09-9A3C-44F2E017B9AE}" presName="vertSpace2b" presStyleCnt="0"/>
      <dgm:spPr/>
    </dgm:pt>
    <dgm:pt modelId="{4A647552-A80F-4269-84A0-5B389282EE3E}" type="pres">
      <dgm:prSet presAssocID="{31E822D4-4AB9-4447-BC33-8C34C3BB25DD}" presName="horz2" presStyleCnt="0"/>
      <dgm:spPr/>
    </dgm:pt>
    <dgm:pt modelId="{DDA0DAFB-A8A8-47FD-B946-3A4337B2BEAD}" type="pres">
      <dgm:prSet presAssocID="{31E822D4-4AB9-4447-BC33-8C34C3BB25DD}" presName="horzSpace2" presStyleCnt="0"/>
      <dgm:spPr/>
    </dgm:pt>
    <dgm:pt modelId="{1C0772FF-3655-4746-BB30-688D6F7510C1}" type="pres">
      <dgm:prSet presAssocID="{31E822D4-4AB9-4447-BC33-8C34C3BB25DD}" presName="tx2" presStyleLbl="revTx" presStyleIdx="3" presStyleCnt="4"/>
      <dgm:spPr/>
    </dgm:pt>
    <dgm:pt modelId="{28DA841D-C61B-46B3-8A6F-3138EC200AF3}" type="pres">
      <dgm:prSet presAssocID="{31E822D4-4AB9-4447-BC33-8C34C3BB25DD}" presName="vert2" presStyleCnt="0"/>
      <dgm:spPr/>
    </dgm:pt>
    <dgm:pt modelId="{40EB695E-E281-44D4-8746-1D6C8F5A39FA}" type="pres">
      <dgm:prSet presAssocID="{31E822D4-4AB9-4447-BC33-8C34C3BB25DD}" presName="thinLine2b" presStyleLbl="callout" presStyleIdx="2" presStyleCnt="3"/>
      <dgm:spPr/>
    </dgm:pt>
    <dgm:pt modelId="{976DC13B-4FFE-4014-A23B-414DCD653660}" type="pres">
      <dgm:prSet presAssocID="{31E822D4-4AB9-4447-BC33-8C34C3BB25DD}" presName="vertSpace2b" presStyleCnt="0"/>
      <dgm:spPr/>
    </dgm:pt>
  </dgm:ptLst>
  <dgm:cxnLst>
    <dgm:cxn modelId="{E3770B38-F016-4294-ACA4-F70E5AE960E3}" type="presOf" srcId="{3AC971A6-7CD3-45B1-9410-03685AF988CE}" destId="{FA9F9D58-386D-4172-954D-982C41E73034}" srcOrd="0" destOrd="0" presId="urn:microsoft.com/office/officeart/2008/layout/LinedList"/>
    <dgm:cxn modelId="{DCC4885B-8239-48DC-8392-A4E88F7F92EC}" srcId="{8C4047D5-D013-435E-AF4A-2EBBFF9EA88E}" destId="{31E822D4-4AB9-4447-BC33-8C34C3BB25DD}" srcOrd="2" destOrd="0" parTransId="{0922C450-11AA-4218-8875-7499546394DC}" sibTransId="{622B3A6F-17ED-4AFD-9CAD-EB8816FAEE72}"/>
    <dgm:cxn modelId="{08898D4B-E5E2-4730-8C1C-7241FBFBC9DF}" type="presOf" srcId="{8C4047D5-D013-435E-AF4A-2EBBFF9EA88E}" destId="{93246C91-CC9C-4B7A-8BAF-7896966857E4}" srcOrd="0" destOrd="0" presId="urn:microsoft.com/office/officeart/2008/layout/LinedList"/>
    <dgm:cxn modelId="{5F006F4C-2DA2-4607-97C2-0BDAFBE6FBF7}" type="presOf" srcId="{F75DC88E-00A1-4A3C-84E6-1F90926B4238}" destId="{CBF60A78-58A4-460B-8800-E26AAF810464}" srcOrd="0" destOrd="0" presId="urn:microsoft.com/office/officeart/2008/layout/LinedList"/>
    <dgm:cxn modelId="{F03B8676-1CCD-4B29-9140-CB8097FFAB1C}" srcId="{8C4047D5-D013-435E-AF4A-2EBBFF9EA88E}" destId="{3AC971A6-7CD3-45B1-9410-03685AF988CE}" srcOrd="0" destOrd="0" parTransId="{502860CE-4A74-4FAF-8897-E595C53683D8}" sibTransId="{C049B68F-C4B2-4611-965F-70058BD03850}"/>
    <dgm:cxn modelId="{992F7790-83EA-4931-BE33-A2BDF7F0B873}" srcId="{8C4047D5-D013-435E-AF4A-2EBBFF9EA88E}" destId="{ECA5D279-5919-4A09-9A3C-44F2E017B9AE}" srcOrd="1" destOrd="0" parTransId="{4914366D-B6AF-4FB7-B7DD-C5F182CF5C78}" sibTransId="{1065B26B-EC95-4FFB-A76C-637DA0AB147A}"/>
    <dgm:cxn modelId="{C3209090-76F6-4E41-91B2-CB791C544707}" srcId="{F75DC88E-00A1-4A3C-84E6-1F90926B4238}" destId="{8C4047D5-D013-435E-AF4A-2EBBFF9EA88E}" srcOrd="0" destOrd="0" parTransId="{0134D9FB-60EB-40E9-893A-8A160208081E}" sibTransId="{F62E5162-E6B4-4F28-B102-603231847743}"/>
    <dgm:cxn modelId="{2310DCE1-DAB1-4386-BEB8-63ED8063A986}" type="presOf" srcId="{ECA5D279-5919-4A09-9A3C-44F2E017B9AE}" destId="{16E200F3-9E8B-411B-A392-08E07C115932}" srcOrd="0" destOrd="0" presId="urn:microsoft.com/office/officeart/2008/layout/LinedList"/>
    <dgm:cxn modelId="{8225EDE4-269F-4277-86F2-7E79D7DA9097}" type="presOf" srcId="{31E822D4-4AB9-4447-BC33-8C34C3BB25DD}" destId="{1C0772FF-3655-4746-BB30-688D6F7510C1}" srcOrd="0" destOrd="0" presId="urn:microsoft.com/office/officeart/2008/layout/LinedList"/>
    <dgm:cxn modelId="{D18A2902-85E0-4571-88D4-B2BCA82AA3F5}" type="presParOf" srcId="{CBF60A78-58A4-460B-8800-E26AAF810464}" destId="{0E674C14-0AF7-4A6A-84F7-8393F008D2CB}" srcOrd="0" destOrd="0" presId="urn:microsoft.com/office/officeart/2008/layout/LinedList"/>
    <dgm:cxn modelId="{445741A9-F982-4E0E-8DBD-D3FF4E014FC8}" type="presParOf" srcId="{CBF60A78-58A4-460B-8800-E26AAF810464}" destId="{F0A0CA0D-8511-4E9D-B18D-E7239882FFE0}" srcOrd="1" destOrd="0" presId="urn:microsoft.com/office/officeart/2008/layout/LinedList"/>
    <dgm:cxn modelId="{6285AC64-D8F3-4904-B806-4C20BC12D54B}" type="presParOf" srcId="{F0A0CA0D-8511-4E9D-B18D-E7239882FFE0}" destId="{93246C91-CC9C-4B7A-8BAF-7896966857E4}" srcOrd="0" destOrd="0" presId="urn:microsoft.com/office/officeart/2008/layout/LinedList"/>
    <dgm:cxn modelId="{EBC6A4C7-3FE8-42AD-BD8E-B0CFC6BC81D7}" type="presParOf" srcId="{F0A0CA0D-8511-4E9D-B18D-E7239882FFE0}" destId="{7C3292C9-A381-45AB-8B05-B17B3A77FAC8}" srcOrd="1" destOrd="0" presId="urn:microsoft.com/office/officeart/2008/layout/LinedList"/>
    <dgm:cxn modelId="{71C6F4D5-A17B-48D4-870F-25AE0C7F04B8}" type="presParOf" srcId="{7C3292C9-A381-45AB-8B05-B17B3A77FAC8}" destId="{C9C47CEA-E217-4DEB-8B6A-27B97044EEE7}" srcOrd="0" destOrd="0" presId="urn:microsoft.com/office/officeart/2008/layout/LinedList"/>
    <dgm:cxn modelId="{C93E0872-B094-4B3C-8281-CBA5758BC895}" type="presParOf" srcId="{7C3292C9-A381-45AB-8B05-B17B3A77FAC8}" destId="{24E79EF0-8348-4826-91DD-3BA02DC767D2}" srcOrd="1" destOrd="0" presId="urn:microsoft.com/office/officeart/2008/layout/LinedList"/>
    <dgm:cxn modelId="{5279DCDB-4F1B-4E9E-8D4B-E815007EBE8E}" type="presParOf" srcId="{24E79EF0-8348-4826-91DD-3BA02DC767D2}" destId="{7B95CAB4-E266-4B93-B6CF-FE19E04909A4}" srcOrd="0" destOrd="0" presId="urn:microsoft.com/office/officeart/2008/layout/LinedList"/>
    <dgm:cxn modelId="{A894BB2A-CCD9-4BFE-B62A-52F9CA9B2FC1}" type="presParOf" srcId="{24E79EF0-8348-4826-91DD-3BA02DC767D2}" destId="{FA9F9D58-386D-4172-954D-982C41E73034}" srcOrd="1" destOrd="0" presId="urn:microsoft.com/office/officeart/2008/layout/LinedList"/>
    <dgm:cxn modelId="{399E436D-61BF-4B15-8DC2-3847A7C61819}" type="presParOf" srcId="{24E79EF0-8348-4826-91DD-3BA02DC767D2}" destId="{626DC6B8-BB54-41E0-A5C3-24D8660AEF0F}" srcOrd="2" destOrd="0" presId="urn:microsoft.com/office/officeart/2008/layout/LinedList"/>
    <dgm:cxn modelId="{6538A181-4C9E-42F3-A525-CC93F44551F5}" type="presParOf" srcId="{7C3292C9-A381-45AB-8B05-B17B3A77FAC8}" destId="{80E86215-54A6-4696-B5EA-DAFCE1097BF5}" srcOrd="2" destOrd="0" presId="urn:microsoft.com/office/officeart/2008/layout/LinedList"/>
    <dgm:cxn modelId="{1628B357-FF0C-4FC5-95D8-BD3BBE9C6907}" type="presParOf" srcId="{7C3292C9-A381-45AB-8B05-B17B3A77FAC8}" destId="{986F58D7-98D7-4041-8AE8-E05C592DF77B}" srcOrd="3" destOrd="0" presId="urn:microsoft.com/office/officeart/2008/layout/LinedList"/>
    <dgm:cxn modelId="{C60643F8-FEDC-404E-8E26-59802079ED39}" type="presParOf" srcId="{7C3292C9-A381-45AB-8B05-B17B3A77FAC8}" destId="{42B1EF0A-EABA-4D99-B744-26A210AA4526}" srcOrd="4" destOrd="0" presId="urn:microsoft.com/office/officeart/2008/layout/LinedList"/>
    <dgm:cxn modelId="{2FD372DB-02E2-406B-A0BB-7512FB737A99}" type="presParOf" srcId="{42B1EF0A-EABA-4D99-B744-26A210AA4526}" destId="{079ECD83-461F-4DE3-ABC6-56EBC8F4AC22}" srcOrd="0" destOrd="0" presId="urn:microsoft.com/office/officeart/2008/layout/LinedList"/>
    <dgm:cxn modelId="{0858A491-D20B-4EFA-963A-29BD1ECE059C}" type="presParOf" srcId="{42B1EF0A-EABA-4D99-B744-26A210AA4526}" destId="{16E200F3-9E8B-411B-A392-08E07C115932}" srcOrd="1" destOrd="0" presId="urn:microsoft.com/office/officeart/2008/layout/LinedList"/>
    <dgm:cxn modelId="{BEE525C3-D3EE-41C8-A4AB-CF47FBF5352D}" type="presParOf" srcId="{42B1EF0A-EABA-4D99-B744-26A210AA4526}" destId="{161C3739-BF43-46F3-92D4-D0E7B86EBA5B}" srcOrd="2" destOrd="0" presId="urn:microsoft.com/office/officeart/2008/layout/LinedList"/>
    <dgm:cxn modelId="{68A516AF-AFCC-479B-BE8E-7C9ACDF4C65C}" type="presParOf" srcId="{7C3292C9-A381-45AB-8B05-B17B3A77FAC8}" destId="{97740EB1-6860-447A-A45F-8A495539CCDC}" srcOrd="5" destOrd="0" presId="urn:microsoft.com/office/officeart/2008/layout/LinedList"/>
    <dgm:cxn modelId="{196BE2EF-7A7E-4C93-B2FB-367424EDF65E}" type="presParOf" srcId="{7C3292C9-A381-45AB-8B05-B17B3A77FAC8}" destId="{446C5233-4F21-4DC9-A39F-2C31A4C677CC}" srcOrd="6" destOrd="0" presId="urn:microsoft.com/office/officeart/2008/layout/LinedList"/>
    <dgm:cxn modelId="{0DC239EB-9DE1-41A2-B306-CAF1AD12A85E}" type="presParOf" srcId="{7C3292C9-A381-45AB-8B05-B17B3A77FAC8}" destId="{4A647552-A80F-4269-84A0-5B389282EE3E}" srcOrd="7" destOrd="0" presId="urn:microsoft.com/office/officeart/2008/layout/LinedList"/>
    <dgm:cxn modelId="{2623EC6E-F469-46FC-8901-7DD93697A141}" type="presParOf" srcId="{4A647552-A80F-4269-84A0-5B389282EE3E}" destId="{DDA0DAFB-A8A8-47FD-B946-3A4337B2BEAD}" srcOrd="0" destOrd="0" presId="urn:microsoft.com/office/officeart/2008/layout/LinedList"/>
    <dgm:cxn modelId="{20231DB8-E041-4393-B47E-C3C0698D8204}" type="presParOf" srcId="{4A647552-A80F-4269-84A0-5B389282EE3E}" destId="{1C0772FF-3655-4746-BB30-688D6F7510C1}" srcOrd="1" destOrd="0" presId="urn:microsoft.com/office/officeart/2008/layout/LinedList"/>
    <dgm:cxn modelId="{E930C3E6-4E41-45DB-8155-5F4F2560F49F}" type="presParOf" srcId="{4A647552-A80F-4269-84A0-5B389282EE3E}" destId="{28DA841D-C61B-46B3-8A6F-3138EC200AF3}" srcOrd="2" destOrd="0" presId="urn:microsoft.com/office/officeart/2008/layout/LinedList"/>
    <dgm:cxn modelId="{986E53C4-5AD5-4DEC-815F-9E32502378C4}" type="presParOf" srcId="{7C3292C9-A381-45AB-8B05-B17B3A77FAC8}" destId="{40EB695E-E281-44D4-8746-1D6C8F5A39FA}" srcOrd="8" destOrd="0" presId="urn:microsoft.com/office/officeart/2008/layout/LinedList"/>
    <dgm:cxn modelId="{D03E63DE-B19C-447D-BDC6-C202EAD9A64D}" type="presParOf" srcId="{7C3292C9-A381-45AB-8B05-B17B3A77FAC8}" destId="{976DC13B-4FFE-4014-A23B-414DCD653660}"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D03A9-7659-45D2-B337-6BFE9054FA32}">
      <dsp:nvSpPr>
        <dsp:cNvPr id="0" name=""/>
        <dsp:cNvSpPr/>
      </dsp:nvSpPr>
      <dsp:spPr>
        <a:xfrm>
          <a:off x="2998491" y="821137"/>
          <a:ext cx="5480784" cy="5480784"/>
        </a:xfrm>
        <a:prstGeom prst="blockArc">
          <a:avLst>
            <a:gd name="adj1" fmla="val 11880000"/>
            <a:gd name="adj2" fmla="val 16200000"/>
            <a:gd name="adj3" fmla="val 4638"/>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B50721-CE2A-4238-BFD5-21BC08671602}">
      <dsp:nvSpPr>
        <dsp:cNvPr id="0" name=""/>
        <dsp:cNvSpPr/>
      </dsp:nvSpPr>
      <dsp:spPr>
        <a:xfrm>
          <a:off x="2998491" y="821137"/>
          <a:ext cx="5480784" cy="5480784"/>
        </a:xfrm>
        <a:prstGeom prst="blockArc">
          <a:avLst>
            <a:gd name="adj1" fmla="val 7560000"/>
            <a:gd name="adj2" fmla="val 11880000"/>
            <a:gd name="adj3" fmla="val 4638"/>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4F09EC-CFF0-453F-8ACA-E959B990B05D}">
      <dsp:nvSpPr>
        <dsp:cNvPr id="0" name=""/>
        <dsp:cNvSpPr/>
      </dsp:nvSpPr>
      <dsp:spPr>
        <a:xfrm>
          <a:off x="2998491" y="821137"/>
          <a:ext cx="5480784" cy="5480784"/>
        </a:xfrm>
        <a:prstGeom prst="blockArc">
          <a:avLst>
            <a:gd name="adj1" fmla="val 3240000"/>
            <a:gd name="adj2" fmla="val 7560000"/>
            <a:gd name="adj3" fmla="val 4638"/>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A51F2B-1078-4127-958F-67E01EE34C4D}">
      <dsp:nvSpPr>
        <dsp:cNvPr id="0" name=""/>
        <dsp:cNvSpPr/>
      </dsp:nvSpPr>
      <dsp:spPr>
        <a:xfrm>
          <a:off x="2998491" y="821137"/>
          <a:ext cx="5480784" cy="5480784"/>
        </a:xfrm>
        <a:prstGeom prst="blockArc">
          <a:avLst>
            <a:gd name="adj1" fmla="val 20520000"/>
            <a:gd name="adj2" fmla="val 3240000"/>
            <a:gd name="adj3" fmla="val 4638"/>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A5C4C6-9596-4F56-BEF3-3F9993CBCD28}">
      <dsp:nvSpPr>
        <dsp:cNvPr id="0" name=""/>
        <dsp:cNvSpPr/>
      </dsp:nvSpPr>
      <dsp:spPr>
        <a:xfrm>
          <a:off x="2998491" y="821137"/>
          <a:ext cx="5480784" cy="5480784"/>
        </a:xfrm>
        <a:prstGeom prst="blockArc">
          <a:avLst>
            <a:gd name="adj1" fmla="val 16200000"/>
            <a:gd name="adj2" fmla="val 20520000"/>
            <a:gd name="adj3" fmla="val 4638"/>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A5DD25-B7E7-41D7-8C13-25F1660AF594}">
      <dsp:nvSpPr>
        <dsp:cNvPr id="0" name=""/>
        <dsp:cNvSpPr/>
      </dsp:nvSpPr>
      <dsp:spPr>
        <a:xfrm>
          <a:off x="4793926" y="2688045"/>
          <a:ext cx="1889914" cy="174696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s-GT" sz="2700" kern="1200" dirty="0"/>
            <a:t>Estándar 11, Salud. </a:t>
          </a:r>
        </a:p>
      </dsp:txBody>
      <dsp:txXfrm>
        <a:off x="5070697" y="2943883"/>
        <a:ext cx="1336372" cy="1235292"/>
      </dsp:txXfrm>
    </dsp:sp>
    <dsp:sp modelId="{A850351E-B5A6-4C6E-ABFC-12158E799BC2}">
      <dsp:nvSpPr>
        <dsp:cNvPr id="0" name=""/>
        <dsp:cNvSpPr/>
      </dsp:nvSpPr>
      <dsp:spPr>
        <a:xfrm>
          <a:off x="4856193" y="2001"/>
          <a:ext cx="1765379" cy="176537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GT" sz="1400" kern="1200" dirty="0"/>
            <a:t>Protocolo de ingreso</a:t>
          </a:r>
        </a:p>
      </dsp:txBody>
      <dsp:txXfrm>
        <a:off x="5114727" y="260535"/>
        <a:ext cx="1248311" cy="1248311"/>
      </dsp:txXfrm>
    </dsp:sp>
    <dsp:sp modelId="{DD219138-D9C1-4B36-B638-FB63B8D14508}">
      <dsp:nvSpPr>
        <dsp:cNvPr id="0" name=""/>
        <dsp:cNvSpPr/>
      </dsp:nvSpPr>
      <dsp:spPr>
        <a:xfrm>
          <a:off x="7402018" y="1851652"/>
          <a:ext cx="1765379" cy="1765379"/>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GT" sz="1400" kern="1200" dirty="0"/>
            <a:t>Evaluación Biopsicosocial</a:t>
          </a:r>
        </a:p>
      </dsp:txBody>
      <dsp:txXfrm>
        <a:off x="7660552" y="2110186"/>
        <a:ext cx="1248311" cy="1248311"/>
      </dsp:txXfrm>
    </dsp:sp>
    <dsp:sp modelId="{E5B5E15A-1AFB-486F-B891-3B360AB45B26}">
      <dsp:nvSpPr>
        <dsp:cNvPr id="0" name=""/>
        <dsp:cNvSpPr/>
      </dsp:nvSpPr>
      <dsp:spPr>
        <a:xfrm>
          <a:off x="6429600" y="4844448"/>
          <a:ext cx="1765379" cy="1765379"/>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GT" sz="1400" kern="1200" dirty="0"/>
            <a:t>Proyecto de vida (Plan de tratamiento)</a:t>
          </a:r>
        </a:p>
      </dsp:txBody>
      <dsp:txXfrm>
        <a:off x="6688134" y="5102982"/>
        <a:ext cx="1248311" cy="1248311"/>
      </dsp:txXfrm>
    </dsp:sp>
    <dsp:sp modelId="{ABB7A245-C88A-4DC3-918A-1E1B919B056F}">
      <dsp:nvSpPr>
        <dsp:cNvPr id="0" name=""/>
        <dsp:cNvSpPr/>
      </dsp:nvSpPr>
      <dsp:spPr>
        <a:xfrm>
          <a:off x="3282787" y="4844448"/>
          <a:ext cx="1765379" cy="1765379"/>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GT" sz="1400" kern="1200" dirty="0"/>
            <a:t>Proceso psicoterapéutico</a:t>
          </a:r>
        </a:p>
      </dsp:txBody>
      <dsp:txXfrm>
        <a:off x="3541321" y="5102982"/>
        <a:ext cx="1248311" cy="1248311"/>
      </dsp:txXfrm>
    </dsp:sp>
    <dsp:sp modelId="{C9EC178F-1902-4441-A3CA-88831A38754A}">
      <dsp:nvSpPr>
        <dsp:cNvPr id="0" name=""/>
        <dsp:cNvSpPr/>
      </dsp:nvSpPr>
      <dsp:spPr>
        <a:xfrm>
          <a:off x="2310368" y="1851652"/>
          <a:ext cx="1765379" cy="1765379"/>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GT" sz="1400" kern="1200" dirty="0"/>
            <a:t>Formación profesional </a:t>
          </a:r>
        </a:p>
      </dsp:txBody>
      <dsp:txXfrm>
        <a:off x="2568902" y="2110186"/>
        <a:ext cx="1248311" cy="12483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74C14-0AF7-4A6A-84F7-8393F008D2CB}">
      <dsp:nvSpPr>
        <dsp:cNvPr id="0" name=""/>
        <dsp:cNvSpPr/>
      </dsp:nvSpPr>
      <dsp:spPr>
        <a:xfrm>
          <a:off x="0" y="0"/>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246C91-CC9C-4B7A-8BAF-7896966857E4}">
      <dsp:nvSpPr>
        <dsp:cNvPr id="0" name=""/>
        <dsp:cNvSpPr/>
      </dsp:nvSpPr>
      <dsp:spPr>
        <a:xfrm>
          <a:off x="0" y="0"/>
          <a:ext cx="2103120" cy="4351338"/>
        </a:xfrm>
        <a:prstGeom prst="rect">
          <a:avLst/>
        </a:prstGeom>
        <a:solidFill>
          <a:schemeClr val="accent4"/>
        </a:solid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endParaRPr lang="es-GT" sz="2900" b="1" kern="1200" dirty="0">
            <a:solidFill>
              <a:schemeClr val="tx1"/>
            </a:solidFill>
          </a:endParaRPr>
        </a:p>
        <a:p>
          <a:pPr marL="0" lvl="0" indent="0" algn="l" defTabSz="1289050">
            <a:lnSpc>
              <a:spcPct val="90000"/>
            </a:lnSpc>
            <a:spcBef>
              <a:spcPct val="0"/>
            </a:spcBef>
            <a:spcAft>
              <a:spcPct val="35000"/>
            </a:spcAft>
            <a:buNone/>
          </a:pPr>
          <a:endParaRPr lang="es-GT" sz="2900" b="1" kern="1200" dirty="0">
            <a:solidFill>
              <a:schemeClr val="tx1"/>
            </a:solidFill>
          </a:endParaRPr>
        </a:p>
        <a:p>
          <a:pPr marL="0" lvl="0" indent="0" algn="ctr" defTabSz="1289050">
            <a:lnSpc>
              <a:spcPct val="90000"/>
            </a:lnSpc>
            <a:spcBef>
              <a:spcPct val="0"/>
            </a:spcBef>
            <a:spcAft>
              <a:spcPct val="35000"/>
            </a:spcAft>
            <a:buNone/>
          </a:pPr>
          <a:endParaRPr lang="es-GT" sz="2900" b="1" kern="1200" dirty="0">
            <a:solidFill>
              <a:schemeClr val="tx1"/>
            </a:solidFill>
            <a:effectLst>
              <a:outerShdw blurRad="38100" dist="38100" dir="2700000" algn="tl">
                <a:srgbClr val="000000">
                  <a:alpha val="43137"/>
                </a:srgbClr>
              </a:outerShdw>
            </a:effectLst>
          </a:endParaRPr>
        </a:p>
        <a:p>
          <a:pPr marL="0" lvl="0" indent="0" algn="ctr" defTabSz="1289050">
            <a:lnSpc>
              <a:spcPct val="90000"/>
            </a:lnSpc>
            <a:spcBef>
              <a:spcPct val="0"/>
            </a:spcBef>
            <a:spcAft>
              <a:spcPct val="35000"/>
            </a:spcAft>
            <a:buNone/>
          </a:pPr>
          <a:r>
            <a:rPr lang="es-GT" sz="2900" b="1" kern="1200" dirty="0">
              <a:solidFill>
                <a:schemeClr val="tx1"/>
              </a:solidFill>
              <a:effectLst>
                <a:outerShdw blurRad="38100" dist="38100" dir="2700000" algn="tl">
                  <a:srgbClr val="000000">
                    <a:alpha val="43137"/>
                  </a:srgbClr>
                </a:outerShdw>
              </a:effectLst>
            </a:rPr>
            <a:t>Sanciones</a:t>
          </a:r>
        </a:p>
        <a:p>
          <a:pPr marL="0" lvl="0" indent="0" algn="l" defTabSz="1289050">
            <a:lnSpc>
              <a:spcPct val="90000"/>
            </a:lnSpc>
            <a:spcBef>
              <a:spcPct val="0"/>
            </a:spcBef>
            <a:spcAft>
              <a:spcPct val="35000"/>
            </a:spcAft>
            <a:buNone/>
          </a:pPr>
          <a:endParaRPr lang="es-GT" sz="2400" b="1" kern="1200" dirty="0">
            <a:solidFill>
              <a:schemeClr val="tx1"/>
            </a:solidFill>
          </a:endParaRPr>
        </a:p>
        <a:p>
          <a:pPr marL="0" lvl="0" indent="0" algn="l" defTabSz="1289050">
            <a:lnSpc>
              <a:spcPct val="90000"/>
            </a:lnSpc>
            <a:spcBef>
              <a:spcPct val="0"/>
            </a:spcBef>
            <a:spcAft>
              <a:spcPct val="35000"/>
            </a:spcAft>
            <a:buNone/>
          </a:pPr>
          <a:endParaRPr lang="es-GT" sz="2400" b="1" kern="1200" dirty="0">
            <a:solidFill>
              <a:schemeClr val="tx1"/>
            </a:solidFill>
          </a:endParaRPr>
        </a:p>
        <a:p>
          <a:pPr marL="0" lvl="0" indent="0" algn="l" defTabSz="1289050">
            <a:lnSpc>
              <a:spcPct val="90000"/>
            </a:lnSpc>
            <a:spcBef>
              <a:spcPct val="0"/>
            </a:spcBef>
            <a:spcAft>
              <a:spcPct val="35000"/>
            </a:spcAft>
            <a:buNone/>
          </a:pPr>
          <a:r>
            <a:rPr lang="es-GT" sz="1600" b="1" kern="1200" dirty="0">
              <a:solidFill>
                <a:schemeClr val="tx1"/>
              </a:solidFill>
            </a:rPr>
            <a:t>Reglamento de la Ley de Adopciones</a:t>
          </a:r>
        </a:p>
        <a:p>
          <a:pPr marL="0" lvl="0" indent="0" algn="l" defTabSz="1289050">
            <a:lnSpc>
              <a:spcPct val="90000"/>
            </a:lnSpc>
            <a:spcBef>
              <a:spcPct val="0"/>
            </a:spcBef>
            <a:spcAft>
              <a:spcPct val="35000"/>
            </a:spcAft>
            <a:buNone/>
          </a:pPr>
          <a:r>
            <a:rPr lang="es-GT" sz="1600" b="1" kern="1200" dirty="0">
              <a:solidFill>
                <a:schemeClr val="tx1"/>
              </a:solidFill>
            </a:rPr>
            <a:t>Artículo 82</a:t>
          </a:r>
        </a:p>
      </dsp:txBody>
      <dsp:txXfrm>
        <a:off x="0" y="0"/>
        <a:ext cx="2103120" cy="4351338"/>
      </dsp:txXfrm>
    </dsp:sp>
    <dsp:sp modelId="{FA9F9D58-386D-4172-954D-982C41E73034}">
      <dsp:nvSpPr>
        <dsp:cNvPr id="0" name=""/>
        <dsp:cNvSpPr/>
      </dsp:nvSpPr>
      <dsp:spPr>
        <a:xfrm>
          <a:off x="2260854" y="51151"/>
          <a:ext cx="8254746"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GT" sz="2000" kern="1200" dirty="0"/>
            <a:t>a.1) Amonestación verbal con anotación en la Unidad de Registro;</a:t>
          </a:r>
        </a:p>
      </dsp:txBody>
      <dsp:txXfrm>
        <a:off x="2260854" y="51151"/>
        <a:ext cx="8254746" cy="1023031"/>
      </dsp:txXfrm>
    </dsp:sp>
    <dsp:sp modelId="{80E86215-54A6-4696-B5EA-DAFCE1097BF5}">
      <dsp:nvSpPr>
        <dsp:cNvPr id="0" name=""/>
        <dsp:cNvSpPr/>
      </dsp:nvSpPr>
      <dsp:spPr>
        <a:xfrm>
          <a:off x="2103120" y="1074183"/>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E200F3-9E8B-411B-A392-08E07C115932}">
      <dsp:nvSpPr>
        <dsp:cNvPr id="0" name=""/>
        <dsp:cNvSpPr/>
      </dsp:nvSpPr>
      <dsp:spPr>
        <a:xfrm>
          <a:off x="2260854" y="1125335"/>
          <a:ext cx="8254746"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GT" sz="2000" kern="1200" dirty="0"/>
            <a:t>a.2) Amonestación por escrito; y, </a:t>
          </a:r>
        </a:p>
      </dsp:txBody>
      <dsp:txXfrm>
        <a:off x="2260854" y="1125335"/>
        <a:ext cx="8254746" cy="1023031"/>
      </dsp:txXfrm>
    </dsp:sp>
    <dsp:sp modelId="{97740EB1-6860-447A-A45F-8A495539CCDC}">
      <dsp:nvSpPr>
        <dsp:cNvPr id="0" name=""/>
        <dsp:cNvSpPr/>
      </dsp:nvSpPr>
      <dsp:spPr>
        <a:xfrm>
          <a:off x="2103120" y="2148366"/>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0772FF-3655-4746-BB30-688D6F7510C1}">
      <dsp:nvSpPr>
        <dsp:cNvPr id="0" name=""/>
        <dsp:cNvSpPr/>
      </dsp:nvSpPr>
      <dsp:spPr>
        <a:xfrm>
          <a:off x="2260854" y="2199518"/>
          <a:ext cx="8254746"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GT" sz="2000" kern="1200" dirty="0"/>
            <a:t>a.3) Cancelación definitiva de su autorización y registro. </a:t>
          </a:r>
        </a:p>
      </dsp:txBody>
      <dsp:txXfrm>
        <a:off x="2260854" y="2199518"/>
        <a:ext cx="8254746" cy="1023031"/>
      </dsp:txXfrm>
    </dsp:sp>
    <dsp:sp modelId="{40EB695E-E281-44D4-8746-1D6C8F5A39FA}">
      <dsp:nvSpPr>
        <dsp:cNvPr id="0" name=""/>
        <dsp:cNvSpPr/>
      </dsp:nvSpPr>
      <dsp:spPr>
        <a:xfrm>
          <a:off x="2103120" y="3222550"/>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16D991-387B-4537-BD62-4A9E8EE2218E}">
      <dsp:nvSpPr>
        <dsp:cNvPr id="0" name=""/>
        <dsp:cNvSpPr/>
      </dsp:nvSpPr>
      <dsp:spPr>
        <a:xfrm>
          <a:off x="2260854" y="3273701"/>
          <a:ext cx="8254746"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GT" sz="2000" kern="1200" dirty="0"/>
            <a:t>En caso de presumirse la comisión de un delito por parte de los hogares de protección y abrigo u organismos extranjeros acreditados, se presentará la denuncia correspondiente ante el Ministerio Público.</a:t>
          </a:r>
        </a:p>
      </dsp:txBody>
      <dsp:txXfrm>
        <a:off x="2260854" y="3273701"/>
        <a:ext cx="8254746" cy="1023031"/>
      </dsp:txXfrm>
    </dsp:sp>
    <dsp:sp modelId="{B59BE066-1AF6-462E-9EFF-4B9138CE3363}">
      <dsp:nvSpPr>
        <dsp:cNvPr id="0" name=""/>
        <dsp:cNvSpPr/>
      </dsp:nvSpPr>
      <dsp:spPr>
        <a:xfrm>
          <a:off x="2103120" y="4296733"/>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C8AF6-6AA9-4373-9D01-DA29B8923790}">
      <dsp:nvSpPr>
        <dsp:cNvPr id="0" name=""/>
        <dsp:cNvSpPr/>
      </dsp:nvSpPr>
      <dsp:spPr>
        <a:xfrm>
          <a:off x="2669393" y="2004"/>
          <a:ext cx="1316012" cy="85540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GT" sz="1200" b="1" kern="1200" dirty="0">
              <a:solidFill>
                <a:schemeClr val="tx1"/>
              </a:solidFill>
            </a:rPr>
            <a:t>Equipo multidisciplinario </a:t>
          </a:r>
        </a:p>
      </dsp:txBody>
      <dsp:txXfrm>
        <a:off x="2711151" y="43762"/>
        <a:ext cx="1232496" cy="771892"/>
      </dsp:txXfrm>
    </dsp:sp>
    <dsp:sp modelId="{67AA5E4A-CD49-4EEF-A8F7-BE95C8884250}">
      <dsp:nvSpPr>
        <dsp:cNvPr id="0" name=""/>
        <dsp:cNvSpPr/>
      </dsp:nvSpPr>
      <dsp:spPr>
        <a:xfrm>
          <a:off x="1619850" y="429708"/>
          <a:ext cx="3415098" cy="3415098"/>
        </a:xfrm>
        <a:custGeom>
          <a:avLst/>
          <a:gdLst/>
          <a:ahLst/>
          <a:cxnLst/>
          <a:rect l="0" t="0" r="0" b="0"/>
          <a:pathLst>
            <a:path>
              <a:moveTo>
                <a:pt x="2541499" y="217498"/>
              </a:moveTo>
              <a:arcTo wR="1707549" hR="1707549" stAng="17954088" swAng="1210502"/>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95B2CA3-5927-4E14-9679-E69EAD9A5D3F}">
      <dsp:nvSpPr>
        <dsp:cNvPr id="0" name=""/>
        <dsp:cNvSpPr/>
      </dsp:nvSpPr>
      <dsp:spPr>
        <a:xfrm>
          <a:off x="4293369" y="1181891"/>
          <a:ext cx="1316012" cy="85540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GT" sz="1200" b="1" kern="1200" dirty="0">
              <a:solidFill>
                <a:schemeClr val="tx1"/>
              </a:solidFill>
            </a:rPr>
            <a:t>Subcoordinador de EM</a:t>
          </a:r>
        </a:p>
      </dsp:txBody>
      <dsp:txXfrm>
        <a:off x="4335127" y="1223649"/>
        <a:ext cx="1232496" cy="771892"/>
      </dsp:txXfrm>
    </dsp:sp>
    <dsp:sp modelId="{B8A9FBCA-0E37-4A6B-955C-E88DB85FD007}">
      <dsp:nvSpPr>
        <dsp:cNvPr id="0" name=""/>
        <dsp:cNvSpPr/>
      </dsp:nvSpPr>
      <dsp:spPr>
        <a:xfrm>
          <a:off x="1619850" y="429708"/>
          <a:ext cx="3415098" cy="3415098"/>
        </a:xfrm>
        <a:custGeom>
          <a:avLst/>
          <a:gdLst/>
          <a:ahLst/>
          <a:cxnLst/>
          <a:rect l="0" t="0" r="0" b="0"/>
          <a:pathLst>
            <a:path>
              <a:moveTo>
                <a:pt x="3410990" y="1825920"/>
              </a:moveTo>
              <a:arcTo wR="1707549" hR="1707549" stAng="21838504" swAng="1358924"/>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FC0DFA0-F10F-418B-AB0D-D4B4B984EC78}">
      <dsp:nvSpPr>
        <dsp:cNvPr id="0" name=""/>
        <dsp:cNvSpPr/>
      </dsp:nvSpPr>
      <dsp:spPr>
        <a:xfrm>
          <a:off x="3673065" y="3090990"/>
          <a:ext cx="1316012" cy="85540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GT" sz="1200" b="1" kern="1200" dirty="0">
              <a:solidFill>
                <a:schemeClr val="tx1"/>
              </a:solidFill>
            </a:rPr>
            <a:t>Abogados del CNA</a:t>
          </a:r>
        </a:p>
      </dsp:txBody>
      <dsp:txXfrm>
        <a:off x="3714823" y="3132748"/>
        <a:ext cx="1232496" cy="771892"/>
      </dsp:txXfrm>
    </dsp:sp>
    <dsp:sp modelId="{6231411A-46B1-40AC-9337-1AA8E2E2C925}">
      <dsp:nvSpPr>
        <dsp:cNvPr id="0" name=""/>
        <dsp:cNvSpPr/>
      </dsp:nvSpPr>
      <dsp:spPr>
        <a:xfrm>
          <a:off x="1619850" y="429708"/>
          <a:ext cx="3415098" cy="3415098"/>
        </a:xfrm>
        <a:custGeom>
          <a:avLst/>
          <a:gdLst/>
          <a:ahLst/>
          <a:cxnLst/>
          <a:rect l="0" t="0" r="0" b="0"/>
          <a:pathLst>
            <a:path>
              <a:moveTo>
                <a:pt x="1916826" y="3402225"/>
              </a:moveTo>
              <a:arcTo wR="1707549" hR="1707549" stAng="4977607" swAng="844786"/>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3012473-F54A-4AD2-A893-7CBE9F32EB4E}">
      <dsp:nvSpPr>
        <dsp:cNvPr id="0" name=""/>
        <dsp:cNvSpPr/>
      </dsp:nvSpPr>
      <dsp:spPr>
        <a:xfrm>
          <a:off x="1665721" y="3090990"/>
          <a:ext cx="1316012" cy="85540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GT" sz="1200" b="1" kern="1200" dirty="0">
              <a:solidFill>
                <a:schemeClr val="tx1"/>
              </a:solidFill>
            </a:rPr>
            <a:t>Coordinación del EM</a:t>
          </a:r>
        </a:p>
      </dsp:txBody>
      <dsp:txXfrm>
        <a:off x="1707479" y="3132748"/>
        <a:ext cx="1232496" cy="771892"/>
      </dsp:txXfrm>
    </dsp:sp>
    <dsp:sp modelId="{F9FDDD20-A289-4DD1-ABF8-A7398A36534A}">
      <dsp:nvSpPr>
        <dsp:cNvPr id="0" name=""/>
        <dsp:cNvSpPr/>
      </dsp:nvSpPr>
      <dsp:spPr>
        <a:xfrm>
          <a:off x="1619850" y="429708"/>
          <a:ext cx="3415098" cy="3415098"/>
        </a:xfrm>
        <a:custGeom>
          <a:avLst/>
          <a:gdLst/>
          <a:ahLst/>
          <a:cxnLst/>
          <a:rect l="0" t="0" r="0" b="0"/>
          <a:pathLst>
            <a:path>
              <a:moveTo>
                <a:pt x="181054" y="2472754"/>
              </a:moveTo>
              <a:arcTo wR="1707549" hR="1707549" stAng="9202572" swAng="1358924"/>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7D01F2A-A767-46D8-A6D0-D18C8A4B103B}">
      <dsp:nvSpPr>
        <dsp:cNvPr id="0" name=""/>
        <dsp:cNvSpPr/>
      </dsp:nvSpPr>
      <dsp:spPr>
        <a:xfrm>
          <a:off x="1045417" y="1181891"/>
          <a:ext cx="1316012" cy="85540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GT" sz="1200" b="1" kern="1200" dirty="0">
              <a:solidFill>
                <a:schemeClr val="tx1"/>
              </a:solidFill>
            </a:rPr>
            <a:t>Dirección</a:t>
          </a:r>
        </a:p>
      </dsp:txBody>
      <dsp:txXfrm>
        <a:off x="1087175" y="1223649"/>
        <a:ext cx="1232496" cy="771892"/>
      </dsp:txXfrm>
    </dsp:sp>
    <dsp:sp modelId="{20109885-B640-4CCE-A155-ACEB56BE3B1D}">
      <dsp:nvSpPr>
        <dsp:cNvPr id="0" name=""/>
        <dsp:cNvSpPr/>
      </dsp:nvSpPr>
      <dsp:spPr>
        <a:xfrm>
          <a:off x="1619850" y="429708"/>
          <a:ext cx="3415098" cy="3415098"/>
        </a:xfrm>
        <a:custGeom>
          <a:avLst/>
          <a:gdLst/>
          <a:ahLst/>
          <a:cxnLst/>
          <a:rect l="0" t="0" r="0" b="0"/>
          <a:pathLst>
            <a:path>
              <a:moveTo>
                <a:pt x="410865" y="596542"/>
              </a:moveTo>
              <a:arcTo wR="1707549" hR="1707549" stAng="13235410" swAng="1210502"/>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0D79A-6FA3-44D0-AEED-E9AEEDD61C34}">
      <dsp:nvSpPr>
        <dsp:cNvPr id="0" name=""/>
        <dsp:cNvSpPr/>
      </dsp:nvSpPr>
      <dsp:spPr>
        <a:xfrm rot="5400000">
          <a:off x="-203802" y="206027"/>
          <a:ext cx="1358680" cy="951076"/>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s-GT" sz="1050" b="1" kern="1200" dirty="0">
              <a:solidFill>
                <a:schemeClr val="tx1"/>
              </a:solidFill>
            </a:rPr>
            <a:t>Hallazgo </a:t>
          </a:r>
        </a:p>
      </dsp:txBody>
      <dsp:txXfrm rot="-5400000">
        <a:off x="0" y="477763"/>
        <a:ext cx="951076" cy="407604"/>
      </dsp:txXfrm>
    </dsp:sp>
    <dsp:sp modelId="{FB704BB5-1286-4AFE-9452-195AF3B231C3}">
      <dsp:nvSpPr>
        <dsp:cNvPr id="0" name=""/>
        <dsp:cNvSpPr/>
      </dsp:nvSpPr>
      <dsp:spPr>
        <a:xfrm rot="5400000">
          <a:off x="2901958" y="-1948656"/>
          <a:ext cx="883142" cy="4784906"/>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GT" sz="1300" kern="1200" dirty="0"/>
            <a:t>Grave riesgo a la vida, integridad física, emocional e indemnidad sexual de los NNA</a:t>
          </a:r>
        </a:p>
      </dsp:txBody>
      <dsp:txXfrm rot="-5400000">
        <a:off x="951077" y="45336"/>
        <a:ext cx="4741795" cy="796920"/>
      </dsp:txXfrm>
    </dsp:sp>
    <dsp:sp modelId="{543BD095-3359-4EC4-ADCF-A135B3923687}">
      <dsp:nvSpPr>
        <dsp:cNvPr id="0" name=""/>
        <dsp:cNvSpPr/>
      </dsp:nvSpPr>
      <dsp:spPr>
        <a:xfrm rot="5400000">
          <a:off x="-203802" y="1367227"/>
          <a:ext cx="1358680" cy="951076"/>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s-GT" sz="1050" b="1" kern="1200" dirty="0">
              <a:solidFill>
                <a:schemeClr val="tx1"/>
              </a:solidFill>
            </a:rPr>
            <a:t>Aviso a Subcoordinación</a:t>
          </a:r>
        </a:p>
      </dsp:txBody>
      <dsp:txXfrm rot="-5400000">
        <a:off x="0" y="1638963"/>
        <a:ext cx="951076" cy="407604"/>
      </dsp:txXfrm>
    </dsp:sp>
    <dsp:sp modelId="{118FC013-35EA-4C0D-9167-EE88F5DEB24B}">
      <dsp:nvSpPr>
        <dsp:cNvPr id="0" name=""/>
        <dsp:cNvSpPr/>
      </dsp:nvSpPr>
      <dsp:spPr>
        <a:xfrm rot="5400000">
          <a:off x="2901958" y="-787456"/>
          <a:ext cx="883142" cy="4784906"/>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GT" sz="1300" kern="1200" dirty="0"/>
            <a:t>Aviso inmediato a la Subcoordinación, Coordinación del Equipo Multidisciplinario o Abogados de la Unidad. </a:t>
          </a:r>
        </a:p>
      </dsp:txBody>
      <dsp:txXfrm rot="-5400000">
        <a:off x="951077" y="1206536"/>
        <a:ext cx="4741795" cy="796920"/>
      </dsp:txXfrm>
    </dsp:sp>
    <dsp:sp modelId="{EC25E244-CF37-4DFD-A13B-500044C0275C}">
      <dsp:nvSpPr>
        <dsp:cNvPr id="0" name=""/>
        <dsp:cNvSpPr/>
      </dsp:nvSpPr>
      <dsp:spPr>
        <a:xfrm rot="5400000">
          <a:off x="-203802" y="2528428"/>
          <a:ext cx="1358680" cy="951076"/>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GT" sz="1300" b="1" kern="1200" dirty="0">
              <a:solidFill>
                <a:schemeClr val="tx1"/>
              </a:solidFill>
            </a:rPr>
            <a:t>Coordinación PGN</a:t>
          </a:r>
        </a:p>
      </dsp:txBody>
      <dsp:txXfrm rot="-5400000">
        <a:off x="0" y="2800164"/>
        <a:ext cx="951076" cy="407604"/>
      </dsp:txXfrm>
    </dsp:sp>
    <dsp:sp modelId="{F0D06CD5-C5F5-4595-961C-91A58F31882E}">
      <dsp:nvSpPr>
        <dsp:cNvPr id="0" name=""/>
        <dsp:cNvSpPr/>
      </dsp:nvSpPr>
      <dsp:spPr>
        <a:xfrm rot="5400000">
          <a:off x="2901958" y="373743"/>
          <a:ext cx="883142" cy="4784906"/>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GT" sz="1300" kern="1200" dirty="0"/>
            <a:t>Coordinación inmediata con la Procuraduría General de la Nación para la constatación o rescate de la victima, con el objeto de que se le otorguen medidas cautelares urgentes por el Juez competente. </a:t>
          </a:r>
        </a:p>
      </dsp:txBody>
      <dsp:txXfrm rot="-5400000">
        <a:off x="951077" y="2367736"/>
        <a:ext cx="4741795" cy="7969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8ED27-2680-47B2-9921-85534E33DA1F}">
      <dsp:nvSpPr>
        <dsp:cNvPr id="0" name=""/>
        <dsp:cNvSpPr/>
      </dsp:nvSpPr>
      <dsp:spPr>
        <a:xfrm>
          <a:off x="0" y="97551"/>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Evaluación biopsicosocial y proyecto de vida </a:t>
          </a:r>
          <a:endParaRPr lang="es-GT" sz="1200" b="1" kern="1200" dirty="0"/>
        </a:p>
      </dsp:txBody>
      <dsp:txXfrm>
        <a:off x="14050" y="111601"/>
        <a:ext cx="10487500" cy="259719"/>
      </dsp:txXfrm>
    </dsp:sp>
    <dsp:sp modelId="{1E04576A-3336-4C3D-968B-22ED48638D2A}">
      <dsp:nvSpPr>
        <dsp:cNvPr id="0" name=""/>
        <dsp:cNvSpPr/>
      </dsp:nvSpPr>
      <dsp:spPr>
        <a:xfrm>
          <a:off x="0" y="414807"/>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Plan de Vida</a:t>
          </a:r>
          <a:endParaRPr lang="es-GT" sz="1200" b="1" kern="1200" dirty="0"/>
        </a:p>
      </dsp:txBody>
      <dsp:txXfrm>
        <a:off x="14050" y="428857"/>
        <a:ext cx="10487500" cy="259719"/>
      </dsp:txXfrm>
    </dsp:sp>
    <dsp:sp modelId="{1EC0285B-A99C-4E47-B676-6CEDA2FEAE6A}">
      <dsp:nvSpPr>
        <dsp:cNvPr id="0" name=""/>
        <dsp:cNvSpPr/>
      </dsp:nvSpPr>
      <dsp:spPr>
        <a:xfrm>
          <a:off x="0" y="737187"/>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Situación Legal</a:t>
          </a:r>
          <a:endParaRPr lang="es-GT" sz="1200" b="1" kern="1200" dirty="0"/>
        </a:p>
      </dsp:txBody>
      <dsp:txXfrm>
        <a:off x="14050" y="751237"/>
        <a:ext cx="10487500" cy="259719"/>
      </dsp:txXfrm>
    </dsp:sp>
    <dsp:sp modelId="{05B6A4EC-00E0-4F51-BD21-0BA6354342D3}">
      <dsp:nvSpPr>
        <dsp:cNvPr id="0" name=""/>
        <dsp:cNvSpPr/>
      </dsp:nvSpPr>
      <dsp:spPr>
        <a:xfrm>
          <a:off x="0" y="1059567"/>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Acogida de Hermanos</a:t>
          </a:r>
          <a:endParaRPr lang="es-GT" sz="1200" b="1" kern="1200" dirty="0"/>
        </a:p>
      </dsp:txBody>
      <dsp:txXfrm>
        <a:off x="14050" y="1073617"/>
        <a:ext cx="10487500" cy="259719"/>
      </dsp:txXfrm>
    </dsp:sp>
    <dsp:sp modelId="{70566F90-1A10-43BF-A2B4-CC2AF1033916}">
      <dsp:nvSpPr>
        <dsp:cNvPr id="0" name=""/>
        <dsp:cNvSpPr/>
      </dsp:nvSpPr>
      <dsp:spPr>
        <a:xfrm>
          <a:off x="0" y="1381947"/>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Admisión del NNA</a:t>
          </a:r>
          <a:endParaRPr lang="es-GT" sz="1200" b="1" kern="1200" dirty="0"/>
        </a:p>
      </dsp:txBody>
      <dsp:txXfrm>
        <a:off x="14050" y="1395997"/>
        <a:ext cx="10487500" cy="259719"/>
      </dsp:txXfrm>
    </dsp:sp>
    <dsp:sp modelId="{9F647BC5-356D-4959-8ADC-C186273C1D6F}">
      <dsp:nvSpPr>
        <dsp:cNvPr id="0" name=""/>
        <dsp:cNvSpPr/>
      </dsp:nvSpPr>
      <dsp:spPr>
        <a:xfrm>
          <a:off x="0" y="1704327"/>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Relación con la Familia de Origen</a:t>
          </a:r>
          <a:endParaRPr lang="es-GT" sz="1200" b="1" kern="1200" dirty="0"/>
        </a:p>
      </dsp:txBody>
      <dsp:txXfrm>
        <a:off x="14050" y="1718377"/>
        <a:ext cx="10487500" cy="259719"/>
      </dsp:txXfrm>
    </dsp:sp>
    <dsp:sp modelId="{F728706A-4B0E-4EA1-9DE0-811A946670B1}">
      <dsp:nvSpPr>
        <dsp:cNvPr id="0" name=""/>
        <dsp:cNvSpPr/>
      </dsp:nvSpPr>
      <dsp:spPr>
        <a:xfrm>
          <a:off x="0" y="2026707"/>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Apoyo Comunitario</a:t>
          </a:r>
          <a:endParaRPr lang="es-GT" sz="1200" b="1" kern="1200" dirty="0"/>
        </a:p>
      </dsp:txBody>
      <dsp:txXfrm>
        <a:off x="14050" y="2040757"/>
        <a:ext cx="10487500" cy="259719"/>
      </dsp:txXfrm>
    </dsp:sp>
    <dsp:sp modelId="{2743569B-C24A-4F00-A7CE-DE88E23E2C9D}">
      <dsp:nvSpPr>
        <dsp:cNvPr id="0" name=""/>
        <dsp:cNvSpPr/>
      </dsp:nvSpPr>
      <dsp:spPr>
        <a:xfrm>
          <a:off x="0" y="2349087"/>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Personal</a:t>
          </a:r>
          <a:endParaRPr lang="es-GT" sz="1200" b="1" kern="1200" dirty="0"/>
        </a:p>
      </dsp:txBody>
      <dsp:txXfrm>
        <a:off x="14050" y="2363137"/>
        <a:ext cx="10487500" cy="259719"/>
      </dsp:txXfrm>
    </dsp:sp>
    <dsp:sp modelId="{B76F7196-DF37-409C-A07F-42D2AC10B49F}">
      <dsp:nvSpPr>
        <dsp:cNvPr id="0" name=""/>
        <dsp:cNvSpPr/>
      </dsp:nvSpPr>
      <dsp:spPr>
        <a:xfrm>
          <a:off x="0" y="2671467"/>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Infraestructura y equipamiento</a:t>
          </a:r>
          <a:endParaRPr lang="es-GT" sz="1200" b="1" kern="1200" dirty="0"/>
        </a:p>
      </dsp:txBody>
      <dsp:txXfrm>
        <a:off x="14050" y="2685517"/>
        <a:ext cx="10487500" cy="259719"/>
      </dsp:txXfrm>
    </dsp:sp>
    <dsp:sp modelId="{90C53026-D228-4D79-87B4-952DB2485502}">
      <dsp:nvSpPr>
        <dsp:cNvPr id="0" name=""/>
        <dsp:cNvSpPr/>
      </dsp:nvSpPr>
      <dsp:spPr>
        <a:xfrm>
          <a:off x="0" y="2993847"/>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Saneamiento y Seguridad</a:t>
          </a:r>
          <a:endParaRPr lang="es-GT" sz="1200" b="1" kern="1200" dirty="0"/>
        </a:p>
      </dsp:txBody>
      <dsp:txXfrm>
        <a:off x="14050" y="3007897"/>
        <a:ext cx="10487500" cy="259719"/>
      </dsp:txXfrm>
    </dsp:sp>
    <dsp:sp modelId="{5BC60CEA-01EF-4AE4-99AC-D954E5B87C76}">
      <dsp:nvSpPr>
        <dsp:cNvPr id="0" name=""/>
        <dsp:cNvSpPr/>
      </dsp:nvSpPr>
      <dsp:spPr>
        <a:xfrm>
          <a:off x="0" y="3316227"/>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Salud</a:t>
          </a:r>
          <a:endParaRPr lang="es-GT" sz="1200" b="1" kern="1200" dirty="0"/>
        </a:p>
      </dsp:txBody>
      <dsp:txXfrm>
        <a:off x="14050" y="3330277"/>
        <a:ext cx="10487500" cy="259719"/>
      </dsp:txXfrm>
    </dsp:sp>
    <dsp:sp modelId="{35055EED-44B9-4193-858D-5E41A0D20517}">
      <dsp:nvSpPr>
        <dsp:cNvPr id="0" name=""/>
        <dsp:cNvSpPr/>
      </dsp:nvSpPr>
      <dsp:spPr>
        <a:xfrm>
          <a:off x="0" y="3638606"/>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Educación Escolar y Formación Laboral </a:t>
          </a:r>
          <a:endParaRPr lang="es-GT" sz="1200" b="1" kern="1200" dirty="0"/>
        </a:p>
      </dsp:txBody>
      <dsp:txXfrm>
        <a:off x="14050" y="3652656"/>
        <a:ext cx="10487500" cy="259719"/>
      </dsp:txXfrm>
    </dsp:sp>
    <dsp:sp modelId="{67018AE0-AC22-4C75-84E8-C0BFF0CB936D}">
      <dsp:nvSpPr>
        <dsp:cNvPr id="0" name=""/>
        <dsp:cNvSpPr/>
      </dsp:nvSpPr>
      <dsp:spPr>
        <a:xfrm>
          <a:off x="0" y="3960986"/>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Juego y Ocupación de Tiempo de Ocio</a:t>
          </a:r>
          <a:endParaRPr lang="es-GT" sz="1200" b="1" kern="1200" dirty="0"/>
        </a:p>
      </dsp:txBody>
      <dsp:txXfrm>
        <a:off x="14050" y="3975036"/>
        <a:ext cx="10487500" cy="259719"/>
      </dsp:txXfrm>
    </dsp:sp>
    <dsp:sp modelId="{47CDD5D0-3A14-4376-8056-1EF9FE1522B2}">
      <dsp:nvSpPr>
        <dsp:cNvPr id="0" name=""/>
        <dsp:cNvSpPr/>
      </dsp:nvSpPr>
      <dsp:spPr>
        <a:xfrm>
          <a:off x="0" y="4283366"/>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NNA con necesidades especiales</a:t>
          </a:r>
          <a:endParaRPr lang="es-GT" sz="1200" b="1" kern="1200" dirty="0"/>
        </a:p>
      </dsp:txBody>
      <dsp:txXfrm>
        <a:off x="14050" y="4297416"/>
        <a:ext cx="10487500" cy="259719"/>
      </dsp:txXfrm>
    </dsp:sp>
    <dsp:sp modelId="{8AB5975C-DEC7-4979-9E4F-20F48300C422}">
      <dsp:nvSpPr>
        <dsp:cNvPr id="0" name=""/>
        <dsp:cNvSpPr/>
      </dsp:nvSpPr>
      <dsp:spPr>
        <a:xfrm>
          <a:off x="0" y="4605746"/>
          <a:ext cx="10515600" cy="28781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GT" sz="1200" b="1" kern="1200"/>
            <a:t>Convivencia Armónica y Finalización de la Acogida y Seguimiento</a:t>
          </a:r>
          <a:endParaRPr lang="es-GT" sz="1200" b="1" kern="1200" dirty="0"/>
        </a:p>
      </dsp:txBody>
      <dsp:txXfrm>
        <a:off x="14050" y="4619796"/>
        <a:ext cx="10487500" cy="2597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8ED27-2680-47B2-9921-85534E33DA1F}">
      <dsp:nvSpPr>
        <dsp:cNvPr id="0" name=""/>
        <dsp:cNvSpPr/>
      </dsp:nvSpPr>
      <dsp:spPr>
        <a:xfrm>
          <a:off x="0" y="41759"/>
          <a:ext cx="10515600" cy="4797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GT" sz="2000" b="1" kern="1200" dirty="0">
              <a:solidFill>
                <a:schemeClr val="tx1"/>
              </a:solidFill>
            </a:rPr>
            <a:t>Interés superior del niño</a:t>
          </a:r>
        </a:p>
      </dsp:txBody>
      <dsp:txXfrm>
        <a:off x="23417" y="65176"/>
        <a:ext cx="10468766" cy="432866"/>
      </dsp:txXfrm>
    </dsp:sp>
    <dsp:sp modelId="{1E04576A-3336-4C3D-968B-22ED48638D2A}">
      <dsp:nvSpPr>
        <dsp:cNvPr id="0" name=""/>
        <dsp:cNvSpPr/>
      </dsp:nvSpPr>
      <dsp:spPr>
        <a:xfrm>
          <a:off x="0" y="570518"/>
          <a:ext cx="10515600" cy="4797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GT" sz="2000" b="1" kern="1200" dirty="0">
              <a:solidFill>
                <a:schemeClr val="tx1"/>
              </a:solidFill>
            </a:rPr>
            <a:t>Mantenimiento de la Unidad Familiar </a:t>
          </a:r>
        </a:p>
      </dsp:txBody>
      <dsp:txXfrm>
        <a:off x="23417" y="593935"/>
        <a:ext cx="10468766" cy="432866"/>
      </dsp:txXfrm>
    </dsp:sp>
    <dsp:sp modelId="{1EC0285B-A99C-4E47-B676-6CEDA2FEAE6A}">
      <dsp:nvSpPr>
        <dsp:cNvPr id="0" name=""/>
        <dsp:cNvSpPr/>
      </dsp:nvSpPr>
      <dsp:spPr>
        <a:xfrm>
          <a:off x="0" y="1107819"/>
          <a:ext cx="10515600" cy="4797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GT" sz="2000" b="1" kern="1200" dirty="0">
              <a:solidFill>
                <a:schemeClr val="tx1"/>
              </a:solidFill>
            </a:rPr>
            <a:t>Desinstitucionalización</a:t>
          </a:r>
        </a:p>
      </dsp:txBody>
      <dsp:txXfrm>
        <a:off x="23417" y="1131236"/>
        <a:ext cx="10468766" cy="432866"/>
      </dsp:txXfrm>
    </dsp:sp>
    <dsp:sp modelId="{05B6A4EC-00E0-4F51-BD21-0BA6354342D3}">
      <dsp:nvSpPr>
        <dsp:cNvPr id="0" name=""/>
        <dsp:cNvSpPr/>
      </dsp:nvSpPr>
      <dsp:spPr>
        <a:xfrm>
          <a:off x="0" y="1645119"/>
          <a:ext cx="10515600" cy="4797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GT" sz="2000" b="1" kern="1200" dirty="0">
              <a:solidFill>
                <a:schemeClr val="tx1"/>
              </a:solidFill>
            </a:rPr>
            <a:t>Desarrollo Integral </a:t>
          </a:r>
        </a:p>
      </dsp:txBody>
      <dsp:txXfrm>
        <a:off x="23417" y="1668536"/>
        <a:ext cx="10468766" cy="432866"/>
      </dsp:txXfrm>
    </dsp:sp>
    <dsp:sp modelId="{70566F90-1A10-43BF-A2B4-CC2AF1033916}">
      <dsp:nvSpPr>
        <dsp:cNvPr id="0" name=""/>
        <dsp:cNvSpPr/>
      </dsp:nvSpPr>
      <dsp:spPr>
        <a:xfrm>
          <a:off x="0" y="2182419"/>
          <a:ext cx="10515600" cy="4797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GT" sz="2000" b="1" kern="1200" dirty="0">
              <a:solidFill>
                <a:schemeClr val="tx1"/>
              </a:solidFill>
            </a:rPr>
            <a:t>Protección contra toda forma </a:t>
          </a:r>
        </a:p>
      </dsp:txBody>
      <dsp:txXfrm>
        <a:off x="23417" y="2205836"/>
        <a:ext cx="10468766" cy="432866"/>
      </dsp:txXfrm>
    </dsp:sp>
    <dsp:sp modelId="{7F5FF22C-3123-4C11-8B13-22E8E3C808A4}">
      <dsp:nvSpPr>
        <dsp:cNvPr id="0" name=""/>
        <dsp:cNvSpPr/>
      </dsp:nvSpPr>
      <dsp:spPr>
        <a:xfrm>
          <a:off x="0" y="2662119"/>
          <a:ext cx="10515600"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GT" sz="1600" b="1" kern="1200" dirty="0"/>
            <a:t>Descuido </a:t>
          </a:r>
        </a:p>
        <a:p>
          <a:pPr marL="171450" lvl="1" indent="-171450" algn="l" defTabSz="711200">
            <a:lnSpc>
              <a:spcPct val="90000"/>
            </a:lnSpc>
            <a:spcBef>
              <a:spcPct val="0"/>
            </a:spcBef>
            <a:spcAft>
              <a:spcPct val="20000"/>
            </a:spcAft>
            <a:buChar char="•"/>
          </a:pPr>
          <a:r>
            <a:rPr lang="es-GT" sz="1600" b="1" kern="1200" dirty="0"/>
            <a:t>Abandono</a:t>
          </a:r>
        </a:p>
        <a:p>
          <a:pPr marL="171450" lvl="1" indent="-171450" algn="l" defTabSz="711200">
            <a:lnSpc>
              <a:spcPct val="90000"/>
            </a:lnSpc>
            <a:spcBef>
              <a:spcPct val="0"/>
            </a:spcBef>
            <a:spcAft>
              <a:spcPct val="20000"/>
            </a:spcAft>
            <a:buChar char="•"/>
          </a:pPr>
          <a:r>
            <a:rPr lang="es-GT" sz="1600" b="1" kern="1200" dirty="0"/>
            <a:t>Violencia </a:t>
          </a:r>
        </a:p>
        <a:p>
          <a:pPr marL="171450" lvl="1" indent="-171450" algn="l" defTabSz="711200">
            <a:lnSpc>
              <a:spcPct val="90000"/>
            </a:lnSpc>
            <a:spcBef>
              <a:spcPct val="0"/>
            </a:spcBef>
            <a:spcAft>
              <a:spcPct val="20000"/>
            </a:spcAft>
            <a:buChar char="•"/>
          </a:pPr>
          <a:r>
            <a:rPr lang="es-GT" sz="1600" b="1" kern="1200" dirty="0"/>
            <a:t>Tortura </a:t>
          </a:r>
        </a:p>
        <a:p>
          <a:pPr marL="171450" lvl="1" indent="-171450" algn="l" defTabSz="711200">
            <a:lnSpc>
              <a:spcPct val="90000"/>
            </a:lnSpc>
            <a:spcBef>
              <a:spcPct val="0"/>
            </a:spcBef>
            <a:spcAft>
              <a:spcPct val="20000"/>
            </a:spcAft>
            <a:buChar char="•"/>
          </a:pPr>
          <a:r>
            <a:rPr lang="es-GT" sz="1600" b="1" kern="1200" dirty="0"/>
            <a:t>Tratos crueles, inhumanos o degradantes</a:t>
          </a:r>
        </a:p>
        <a:p>
          <a:pPr marL="171450" lvl="1" indent="-171450" algn="l" defTabSz="711200">
            <a:lnSpc>
              <a:spcPct val="90000"/>
            </a:lnSpc>
            <a:spcBef>
              <a:spcPct val="0"/>
            </a:spcBef>
            <a:spcAft>
              <a:spcPct val="20000"/>
            </a:spcAft>
            <a:buChar char="•"/>
          </a:pPr>
          <a:r>
            <a:rPr lang="es-GT" sz="1600" b="1" kern="1200" dirty="0"/>
            <a:t>Disciplinas que vulneren su integridad personal y dignidad</a:t>
          </a:r>
        </a:p>
      </dsp:txBody>
      <dsp:txXfrm>
        <a:off x="0" y="2662119"/>
        <a:ext cx="10515600" cy="1656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20FC6-5297-4586-8A44-7A1B72B333D3}">
      <dsp:nvSpPr>
        <dsp:cNvPr id="0" name=""/>
        <dsp:cNvSpPr/>
      </dsp:nvSpPr>
      <dsp:spPr>
        <a:xfrm>
          <a:off x="0" y="267308"/>
          <a:ext cx="10515600" cy="4317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GT" sz="1800" b="1" kern="1200" dirty="0">
              <a:solidFill>
                <a:schemeClr val="tx1"/>
              </a:solidFill>
            </a:rPr>
            <a:t>Derecho a la Libertad</a:t>
          </a:r>
        </a:p>
      </dsp:txBody>
      <dsp:txXfrm>
        <a:off x="21075" y="288383"/>
        <a:ext cx="10473450" cy="389580"/>
      </dsp:txXfrm>
    </dsp:sp>
    <dsp:sp modelId="{5CB907FE-B1D6-4DB8-9BD0-6F0FE52A8E23}">
      <dsp:nvSpPr>
        <dsp:cNvPr id="0" name=""/>
        <dsp:cNvSpPr/>
      </dsp:nvSpPr>
      <dsp:spPr>
        <a:xfrm>
          <a:off x="0" y="750879"/>
          <a:ext cx="10515600" cy="4317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GT" sz="1800" b="1" kern="1200" dirty="0">
              <a:solidFill>
                <a:schemeClr val="tx1"/>
              </a:solidFill>
            </a:rPr>
            <a:t>Garantía de una identidad y registro civil</a:t>
          </a:r>
        </a:p>
      </dsp:txBody>
      <dsp:txXfrm>
        <a:off x="21075" y="771954"/>
        <a:ext cx="10473450" cy="389580"/>
      </dsp:txXfrm>
    </dsp:sp>
    <dsp:sp modelId="{B98660FC-8321-47C7-9D35-06732563C739}">
      <dsp:nvSpPr>
        <dsp:cNvPr id="0" name=""/>
        <dsp:cNvSpPr/>
      </dsp:nvSpPr>
      <dsp:spPr>
        <a:xfrm>
          <a:off x="0" y="1234449"/>
          <a:ext cx="10515600" cy="4317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GT" sz="1800" b="1" kern="1200" dirty="0">
              <a:solidFill>
                <a:schemeClr val="tx1"/>
              </a:solidFill>
            </a:rPr>
            <a:t>Derecho al acceso a una vida adecuada y saludable en condiciones dignas</a:t>
          </a:r>
        </a:p>
      </dsp:txBody>
      <dsp:txXfrm>
        <a:off x="21075" y="1255524"/>
        <a:ext cx="10473450" cy="389580"/>
      </dsp:txXfrm>
    </dsp:sp>
    <dsp:sp modelId="{D4769A8D-912F-4AEE-BCF7-AD2CB40568C6}">
      <dsp:nvSpPr>
        <dsp:cNvPr id="0" name=""/>
        <dsp:cNvSpPr/>
      </dsp:nvSpPr>
      <dsp:spPr>
        <a:xfrm>
          <a:off x="0" y="1718019"/>
          <a:ext cx="10515600" cy="4317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GT" sz="1800" b="1" kern="1200" dirty="0">
              <a:solidFill>
                <a:schemeClr val="tx1"/>
              </a:solidFill>
            </a:rPr>
            <a:t>Acceso a la Educación  </a:t>
          </a:r>
        </a:p>
      </dsp:txBody>
      <dsp:txXfrm>
        <a:off x="21075" y="1739094"/>
        <a:ext cx="10473450" cy="389580"/>
      </dsp:txXfrm>
    </dsp:sp>
    <dsp:sp modelId="{913E1EFA-D3F1-40F4-9114-6325A30C470C}">
      <dsp:nvSpPr>
        <dsp:cNvPr id="0" name=""/>
        <dsp:cNvSpPr/>
      </dsp:nvSpPr>
      <dsp:spPr>
        <a:xfrm>
          <a:off x="0" y="2201589"/>
          <a:ext cx="10515600" cy="4317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GT" sz="1800" b="1" kern="1200" dirty="0">
              <a:solidFill>
                <a:schemeClr val="tx1"/>
              </a:solidFill>
            </a:rPr>
            <a:t>Descanso y Recreación  </a:t>
          </a:r>
        </a:p>
      </dsp:txBody>
      <dsp:txXfrm>
        <a:off x="21075" y="2222664"/>
        <a:ext cx="10473450" cy="389580"/>
      </dsp:txXfrm>
    </dsp:sp>
    <dsp:sp modelId="{1E17922A-4549-48B2-969F-8E113BB20DC1}">
      <dsp:nvSpPr>
        <dsp:cNvPr id="0" name=""/>
        <dsp:cNvSpPr/>
      </dsp:nvSpPr>
      <dsp:spPr>
        <a:xfrm>
          <a:off x="0" y="2685159"/>
          <a:ext cx="10515600" cy="4317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GT" sz="1800" b="1" kern="1200" dirty="0">
              <a:solidFill>
                <a:schemeClr val="tx1"/>
              </a:solidFill>
            </a:rPr>
            <a:t>Protección a situaciones de riesgo</a:t>
          </a:r>
        </a:p>
      </dsp:txBody>
      <dsp:txXfrm>
        <a:off x="21075" y="2706234"/>
        <a:ext cx="10473450" cy="389580"/>
      </dsp:txXfrm>
    </dsp:sp>
    <dsp:sp modelId="{1F66CE1D-20D4-4F93-9D0C-5C2ED665BDE6}">
      <dsp:nvSpPr>
        <dsp:cNvPr id="0" name=""/>
        <dsp:cNvSpPr/>
      </dsp:nvSpPr>
      <dsp:spPr>
        <a:xfrm>
          <a:off x="0" y="3168729"/>
          <a:ext cx="10515600" cy="4317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GT" sz="1800" b="1" kern="1200" dirty="0">
              <a:solidFill>
                <a:schemeClr val="tx1"/>
              </a:solidFill>
            </a:rPr>
            <a:t>Derecho a pedir ayuda y ser asistidos por las autoridades </a:t>
          </a:r>
        </a:p>
      </dsp:txBody>
      <dsp:txXfrm>
        <a:off x="21075" y="3189804"/>
        <a:ext cx="10473450" cy="389580"/>
      </dsp:txXfrm>
    </dsp:sp>
    <dsp:sp modelId="{085CF664-53A7-47C8-BCA8-A7CB7952902F}">
      <dsp:nvSpPr>
        <dsp:cNvPr id="0" name=""/>
        <dsp:cNvSpPr/>
      </dsp:nvSpPr>
      <dsp:spPr>
        <a:xfrm>
          <a:off x="0" y="3652299"/>
          <a:ext cx="10515600" cy="4317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GT" sz="1800" b="1" kern="1200" dirty="0">
              <a:solidFill>
                <a:schemeClr val="tx1"/>
              </a:solidFill>
            </a:rPr>
            <a:t>Obligación de las instituciones de denunciar cualquier caso de abuso ante las autoridades competentes.</a:t>
          </a:r>
        </a:p>
      </dsp:txBody>
      <dsp:txXfrm>
        <a:off x="21075" y="3673374"/>
        <a:ext cx="10473450" cy="38958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9B8B6-F0ED-4395-86FD-CFB56C67B433}">
      <dsp:nvSpPr>
        <dsp:cNvPr id="0" name=""/>
        <dsp:cNvSpPr/>
      </dsp:nvSpPr>
      <dsp:spPr>
        <a:xfrm>
          <a:off x="0" y="33619"/>
          <a:ext cx="10515600" cy="36361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GT" sz="1400" b="1" i="0" kern="1200" dirty="0">
              <a:solidFill>
                <a:schemeClr val="tx1"/>
              </a:solidFill>
            </a:rPr>
            <a:t>Lesiones</a:t>
          </a:r>
        </a:p>
      </dsp:txBody>
      <dsp:txXfrm>
        <a:off x="17750" y="51369"/>
        <a:ext cx="10480100" cy="328114"/>
      </dsp:txXfrm>
    </dsp:sp>
    <dsp:sp modelId="{F4B0054E-845C-47C6-A132-801086B019F5}">
      <dsp:nvSpPr>
        <dsp:cNvPr id="0" name=""/>
        <dsp:cNvSpPr/>
      </dsp:nvSpPr>
      <dsp:spPr>
        <a:xfrm>
          <a:off x="0" y="397233"/>
          <a:ext cx="10515600"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s-GT" sz="1200" kern="1200" dirty="0">
              <a:solidFill>
                <a:schemeClr val="tx1"/>
              </a:solidFill>
            </a:rPr>
            <a:t>Artículos 144-150</a:t>
          </a:r>
        </a:p>
      </dsp:txBody>
      <dsp:txXfrm>
        <a:off x="0" y="397233"/>
        <a:ext cx="10515600" cy="248400"/>
      </dsp:txXfrm>
    </dsp:sp>
    <dsp:sp modelId="{6A9CF806-59AF-48B0-86AA-CD5A7A6EE1AF}">
      <dsp:nvSpPr>
        <dsp:cNvPr id="0" name=""/>
        <dsp:cNvSpPr/>
      </dsp:nvSpPr>
      <dsp:spPr>
        <a:xfrm>
          <a:off x="0" y="645633"/>
          <a:ext cx="10515600" cy="36361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GT" sz="1500" b="1" kern="1200" dirty="0">
              <a:solidFill>
                <a:schemeClr val="tx1"/>
              </a:solidFill>
            </a:rPr>
            <a:t>Maltrato </a:t>
          </a:r>
        </a:p>
      </dsp:txBody>
      <dsp:txXfrm>
        <a:off x="17750" y="663383"/>
        <a:ext cx="10480100" cy="328114"/>
      </dsp:txXfrm>
    </dsp:sp>
    <dsp:sp modelId="{AA08E2C6-8CB2-445D-84E9-B7A6AD5516C8}">
      <dsp:nvSpPr>
        <dsp:cNvPr id="0" name=""/>
        <dsp:cNvSpPr/>
      </dsp:nvSpPr>
      <dsp:spPr>
        <a:xfrm>
          <a:off x="0" y="1009247"/>
          <a:ext cx="10515600"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s-GT" sz="1200" kern="1200" dirty="0">
              <a:solidFill>
                <a:schemeClr val="tx1"/>
              </a:solidFill>
            </a:rPr>
            <a:t>Artículo 150 Bis</a:t>
          </a:r>
        </a:p>
      </dsp:txBody>
      <dsp:txXfrm>
        <a:off x="0" y="1009247"/>
        <a:ext cx="10515600" cy="248400"/>
      </dsp:txXfrm>
    </dsp:sp>
    <dsp:sp modelId="{13D5FE9B-A8D3-4557-AC50-FBE42F29EFD5}">
      <dsp:nvSpPr>
        <dsp:cNvPr id="0" name=""/>
        <dsp:cNvSpPr/>
      </dsp:nvSpPr>
      <dsp:spPr>
        <a:xfrm>
          <a:off x="0" y="1257647"/>
          <a:ext cx="10515600" cy="36361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GT" sz="1500" b="1" kern="1200" dirty="0">
              <a:solidFill>
                <a:schemeClr val="tx1"/>
              </a:solidFill>
            </a:rPr>
            <a:t>Contagio de infecciones de transmisión sexual </a:t>
          </a:r>
        </a:p>
      </dsp:txBody>
      <dsp:txXfrm>
        <a:off x="17750" y="1275397"/>
        <a:ext cx="10480100" cy="328114"/>
      </dsp:txXfrm>
    </dsp:sp>
    <dsp:sp modelId="{61E1785D-D772-422F-9CFF-1C3815CFDB32}">
      <dsp:nvSpPr>
        <dsp:cNvPr id="0" name=""/>
        <dsp:cNvSpPr/>
      </dsp:nvSpPr>
      <dsp:spPr>
        <a:xfrm>
          <a:off x="0" y="1621261"/>
          <a:ext cx="10515600"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s-GT" sz="1200" kern="1200" dirty="0">
              <a:solidFill>
                <a:schemeClr val="tx1"/>
              </a:solidFill>
            </a:rPr>
            <a:t>Artículo 151</a:t>
          </a:r>
        </a:p>
      </dsp:txBody>
      <dsp:txXfrm>
        <a:off x="0" y="1621261"/>
        <a:ext cx="10515600" cy="248400"/>
      </dsp:txXfrm>
    </dsp:sp>
    <dsp:sp modelId="{D3D6D360-4C8F-4945-A21C-2753F04FA939}">
      <dsp:nvSpPr>
        <dsp:cNvPr id="0" name=""/>
        <dsp:cNvSpPr/>
      </dsp:nvSpPr>
      <dsp:spPr>
        <a:xfrm>
          <a:off x="0" y="1869661"/>
          <a:ext cx="10515600" cy="36361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GT" sz="1500" b="1" kern="1200" dirty="0">
              <a:solidFill>
                <a:schemeClr val="tx1"/>
              </a:solidFill>
            </a:rPr>
            <a:t>Abandono de Niños y personas desvalidas </a:t>
          </a:r>
        </a:p>
      </dsp:txBody>
      <dsp:txXfrm>
        <a:off x="17750" y="1887411"/>
        <a:ext cx="10480100" cy="328114"/>
      </dsp:txXfrm>
    </dsp:sp>
    <dsp:sp modelId="{E5901467-2BD5-47A6-B810-BF3552C3BA83}">
      <dsp:nvSpPr>
        <dsp:cNvPr id="0" name=""/>
        <dsp:cNvSpPr/>
      </dsp:nvSpPr>
      <dsp:spPr>
        <a:xfrm>
          <a:off x="0" y="2233276"/>
          <a:ext cx="10515600"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s-GT" sz="1200" kern="1200" dirty="0">
              <a:solidFill>
                <a:schemeClr val="tx1"/>
              </a:solidFill>
            </a:rPr>
            <a:t>Artículo 154</a:t>
          </a:r>
        </a:p>
      </dsp:txBody>
      <dsp:txXfrm>
        <a:off x="0" y="2233276"/>
        <a:ext cx="10515600" cy="248400"/>
      </dsp:txXfrm>
    </dsp:sp>
    <dsp:sp modelId="{79651605-ABC2-4D4C-8340-359FF35FE0A6}">
      <dsp:nvSpPr>
        <dsp:cNvPr id="0" name=""/>
        <dsp:cNvSpPr/>
      </dsp:nvSpPr>
      <dsp:spPr>
        <a:xfrm>
          <a:off x="0" y="2481676"/>
          <a:ext cx="10515600" cy="36361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GT" sz="1500" b="1" kern="1200" dirty="0">
              <a:solidFill>
                <a:schemeClr val="tx1"/>
              </a:solidFill>
            </a:rPr>
            <a:t>Omisión de Auxilio</a:t>
          </a:r>
        </a:p>
      </dsp:txBody>
      <dsp:txXfrm>
        <a:off x="17750" y="2499426"/>
        <a:ext cx="10480100" cy="328114"/>
      </dsp:txXfrm>
    </dsp:sp>
    <dsp:sp modelId="{11CA2051-AB78-45C8-859C-2F0713E1AE5B}">
      <dsp:nvSpPr>
        <dsp:cNvPr id="0" name=""/>
        <dsp:cNvSpPr/>
      </dsp:nvSpPr>
      <dsp:spPr>
        <a:xfrm>
          <a:off x="0" y="2845290"/>
          <a:ext cx="10515600"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s-GT" sz="1200" kern="1200" dirty="0">
              <a:solidFill>
                <a:schemeClr val="tx1"/>
              </a:solidFill>
            </a:rPr>
            <a:t>Artículo 156 </a:t>
          </a:r>
        </a:p>
      </dsp:txBody>
      <dsp:txXfrm>
        <a:off x="0" y="2845290"/>
        <a:ext cx="10515600" cy="248400"/>
      </dsp:txXfrm>
    </dsp:sp>
    <dsp:sp modelId="{48208ECF-470C-457B-9590-D237CF38E8C6}">
      <dsp:nvSpPr>
        <dsp:cNvPr id="0" name=""/>
        <dsp:cNvSpPr/>
      </dsp:nvSpPr>
      <dsp:spPr>
        <a:xfrm>
          <a:off x="0" y="3093690"/>
          <a:ext cx="10515600" cy="36361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GT" sz="1500" b="1" kern="1200" dirty="0">
              <a:solidFill>
                <a:schemeClr val="tx1"/>
              </a:solidFill>
            </a:rPr>
            <a:t>Empleo de Personas Menores de Edad en Actividades Laborales Lesivas a su Integridad y Dignidad</a:t>
          </a:r>
        </a:p>
      </dsp:txBody>
      <dsp:txXfrm>
        <a:off x="17750" y="3111440"/>
        <a:ext cx="10480100" cy="328114"/>
      </dsp:txXfrm>
    </dsp:sp>
    <dsp:sp modelId="{D17C6549-7F2A-4812-8FA8-ED270DB78EDE}">
      <dsp:nvSpPr>
        <dsp:cNvPr id="0" name=""/>
        <dsp:cNvSpPr/>
      </dsp:nvSpPr>
      <dsp:spPr>
        <a:xfrm>
          <a:off x="0" y="3457304"/>
          <a:ext cx="10515600"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s-GT" sz="1200" kern="1200" dirty="0">
              <a:solidFill>
                <a:schemeClr val="tx1"/>
              </a:solidFill>
            </a:rPr>
            <a:t>Artículo 156 Bis</a:t>
          </a:r>
        </a:p>
      </dsp:txBody>
      <dsp:txXfrm>
        <a:off x="0" y="3457304"/>
        <a:ext cx="10515600" cy="248400"/>
      </dsp:txXfrm>
    </dsp:sp>
    <dsp:sp modelId="{43CD86E3-5AD8-48FA-A2D9-2B42FA6F2B2E}">
      <dsp:nvSpPr>
        <dsp:cNvPr id="0" name=""/>
        <dsp:cNvSpPr/>
      </dsp:nvSpPr>
      <dsp:spPr>
        <a:xfrm>
          <a:off x="0" y="3705704"/>
          <a:ext cx="10515600" cy="36361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GT" sz="1500" b="1" kern="1200" dirty="0">
              <a:solidFill>
                <a:schemeClr val="tx1"/>
              </a:solidFill>
            </a:rPr>
            <a:t>Delitos Contra la Libertad e Indemnidad Sexual de las Personas</a:t>
          </a:r>
        </a:p>
      </dsp:txBody>
      <dsp:txXfrm>
        <a:off x="17750" y="3723454"/>
        <a:ext cx="10480100" cy="328114"/>
      </dsp:txXfrm>
    </dsp:sp>
    <dsp:sp modelId="{78927E78-48D4-4506-9D25-C061E0D2BB88}">
      <dsp:nvSpPr>
        <dsp:cNvPr id="0" name=""/>
        <dsp:cNvSpPr/>
      </dsp:nvSpPr>
      <dsp:spPr>
        <a:xfrm>
          <a:off x="0" y="4069318"/>
          <a:ext cx="10515600"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s-GT" sz="1200" kern="1200" dirty="0">
              <a:solidFill>
                <a:schemeClr val="tx1"/>
              </a:solidFill>
            </a:rPr>
            <a:t>Artículos 173 al 196</a:t>
          </a:r>
        </a:p>
      </dsp:txBody>
      <dsp:txXfrm>
        <a:off x="0" y="4069318"/>
        <a:ext cx="10515600" cy="248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51478-336D-4AB6-B184-D85994E244F4}">
      <dsp:nvSpPr>
        <dsp:cNvPr id="0" name=""/>
        <dsp:cNvSpPr/>
      </dsp:nvSpPr>
      <dsp:spPr>
        <a:xfrm>
          <a:off x="916590" y="668789"/>
          <a:ext cx="4245473" cy="1364725"/>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01C8E8-0B06-44F7-8259-A343258C24A5}">
      <dsp:nvSpPr>
        <dsp:cNvPr id="0" name=""/>
        <dsp:cNvSpPr/>
      </dsp:nvSpPr>
      <dsp:spPr>
        <a:xfrm>
          <a:off x="2663020" y="4514747"/>
          <a:ext cx="788158" cy="504421"/>
        </a:xfrm>
        <a:prstGeom prst="down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DB3FEF-306B-4A2C-8C00-A7A9B122CEF2}">
      <dsp:nvSpPr>
        <dsp:cNvPr id="0" name=""/>
        <dsp:cNvSpPr/>
      </dsp:nvSpPr>
      <dsp:spPr>
        <a:xfrm>
          <a:off x="1254772" y="4955485"/>
          <a:ext cx="3783159" cy="7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GT" sz="2500" kern="1200" dirty="0"/>
            <a:t>Atención Psicológica</a:t>
          </a:r>
        </a:p>
      </dsp:txBody>
      <dsp:txXfrm>
        <a:off x="1254772" y="4955485"/>
        <a:ext cx="3783159" cy="718734"/>
      </dsp:txXfrm>
    </dsp:sp>
    <dsp:sp modelId="{834F0A09-9E9B-44D8-9C5C-33A1582BCDAF}">
      <dsp:nvSpPr>
        <dsp:cNvPr id="0" name=""/>
        <dsp:cNvSpPr/>
      </dsp:nvSpPr>
      <dsp:spPr>
        <a:xfrm>
          <a:off x="2113395" y="700584"/>
          <a:ext cx="1418684" cy="141868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GT" sz="1700" kern="1200" dirty="0"/>
            <a:t>Terapias</a:t>
          </a:r>
        </a:p>
      </dsp:txBody>
      <dsp:txXfrm>
        <a:off x="2321156" y="908345"/>
        <a:ext cx="1003162" cy="1003162"/>
      </dsp:txXfrm>
    </dsp:sp>
    <dsp:sp modelId="{CD1CA688-CD5E-4B2B-872B-B5E25B360EC7}">
      <dsp:nvSpPr>
        <dsp:cNvPr id="0" name=""/>
        <dsp:cNvSpPr/>
      </dsp:nvSpPr>
      <dsp:spPr>
        <a:xfrm>
          <a:off x="2913795" y="1845573"/>
          <a:ext cx="1418684" cy="1418684"/>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GT" sz="1700" kern="1200" dirty="0"/>
            <a:t>Asesoría Psicológica</a:t>
          </a:r>
        </a:p>
      </dsp:txBody>
      <dsp:txXfrm>
        <a:off x="3121556" y="2053334"/>
        <a:ext cx="1003162" cy="1003162"/>
      </dsp:txXfrm>
    </dsp:sp>
    <dsp:sp modelId="{DBEDACE2-8A5C-4611-8401-3ADB9B294EBE}">
      <dsp:nvSpPr>
        <dsp:cNvPr id="0" name=""/>
        <dsp:cNvSpPr/>
      </dsp:nvSpPr>
      <dsp:spPr>
        <a:xfrm>
          <a:off x="3571713" y="585259"/>
          <a:ext cx="1418684" cy="1418684"/>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GT" sz="1700" kern="1200" dirty="0"/>
            <a:t>Evaluación Psicológica</a:t>
          </a:r>
        </a:p>
      </dsp:txBody>
      <dsp:txXfrm>
        <a:off x="3779474" y="793020"/>
        <a:ext cx="1003162" cy="1003162"/>
      </dsp:txXfrm>
    </dsp:sp>
    <dsp:sp modelId="{01C70835-A4C1-43C4-9C4E-BF7A59C21E31}">
      <dsp:nvSpPr>
        <dsp:cNvPr id="0" name=""/>
        <dsp:cNvSpPr/>
      </dsp:nvSpPr>
      <dsp:spPr>
        <a:xfrm>
          <a:off x="545887" y="378869"/>
          <a:ext cx="4936133" cy="4070512"/>
        </a:xfrm>
        <a:prstGeom prst="funnel">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2DFD4-8E2E-4031-A131-06373B5B658F}">
      <dsp:nvSpPr>
        <dsp:cNvPr id="0" name=""/>
        <dsp:cNvSpPr/>
      </dsp:nvSpPr>
      <dsp:spPr>
        <a:xfrm>
          <a:off x="1519991" y="-13636"/>
          <a:ext cx="2094415" cy="2094734"/>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AA544C-8867-4F9E-B2FF-74914E133A49}">
      <dsp:nvSpPr>
        <dsp:cNvPr id="0" name=""/>
        <dsp:cNvSpPr/>
      </dsp:nvSpPr>
      <dsp:spPr>
        <a:xfrm>
          <a:off x="1969270" y="756262"/>
          <a:ext cx="1163826" cy="581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GT" sz="1900" kern="1200" dirty="0">
              <a:solidFill>
                <a:srgbClr val="FF6600"/>
              </a:solidFill>
            </a:rPr>
            <a:t>Sueño</a:t>
          </a:r>
        </a:p>
      </dsp:txBody>
      <dsp:txXfrm>
        <a:off x="1969270" y="756262"/>
        <a:ext cx="1163826" cy="581773"/>
      </dsp:txXfrm>
    </dsp:sp>
    <dsp:sp modelId="{9790A760-922F-4841-95FE-7FAFD74CF930}">
      <dsp:nvSpPr>
        <dsp:cNvPr id="0" name=""/>
        <dsp:cNvSpPr/>
      </dsp:nvSpPr>
      <dsp:spPr>
        <a:xfrm>
          <a:off x="924619" y="1203580"/>
          <a:ext cx="2094415" cy="2094734"/>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1E3CEC-993C-49B4-BE50-7D16D7A5A548}">
      <dsp:nvSpPr>
        <dsp:cNvPr id="0" name=""/>
        <dsp:cNvSpPr/>
      </dsp:nvSpPr>
      <dsp:spPr>
        <a:xfrm>
          <a:off x="1389913" y="1966804"/>
          <a:ext cx="1163826" cy="581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GT" sz="1900" kern="1200" dirty="0">
              <a:solidFill>
                <a:srgbClr val="7030A0"/>
              </a:solidFill>
            </a:rPr>
            <a:t>Siestas</a:t>
          </a:r>
        </a:p>
      </dsp:txBody>
      <dsp:txXfrm>
        <a:off x="1389913" y="1966804"/>
        <a:ext cx="1163826" cy="581773"/>
      </dsp:txXfrm>
    </dsp:sp>
    <dsp:sp modelId="{9E57C2A9-F9E8-4889-A5AA-6E352A3ED347}">
      <dsp:nvSpPr>
        <dsp:cNvPr id="0" name=""/>
        <dsp:cNvSpPr/>
      </dsp:nvSpPr>
      <dsp:spPr>
        <a:xfrm>
          <a:off x="1655402" y="2551189"/>
          <a:ext cx="1799427" cy="1800148"/>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71ED1-7911-478B-B953-8A9BB32CA3C5}">
      <dsp:nvSpPr>
        <dsp:cNvPr id="0" name=""/>
        <dsp:cNvSpPr/>
      </dsp:nvSpPr>
      <dsp:spPr>
        <a:xfrm>
          <a:off x="1972023" y="3179087"/>
          <a:ext cx="1163826" cy="581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GT" sz="1900" kern="1200" dirty="0">
              <a:solidFill>
                <a:srgbClr val="0070C0"/>
              </a:solidFill>
            </a:rPr>
            <a:t>Ejercicio físico</a:t>
          </a:r>
        </a:p>
      </dsp:txBody>
      <dsp:txXfrm>
        <a:off x="1972023" y="3179087"/>
        <a:ext cx="1163826" cy="581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69546-B0D1-4E1F-AB4B-3A46592F6C3A}">
      <dsp:nvSpPr>
        <dsp:cNvPr id="0" name=""/>
        <dsp:cNvSpPr/>
      </dsp:nvSpPr>
      <dsp:spPr>
        <a:xfrm>
          <a:off x="922" y="0"/>
          <a:ext cx="1632832" cy="45699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GT" sz="1600" b="1" kern="1200" dirty="0">
              <a:solidFill>
                <a:schemeClr val="tx1"/>
              </a:solidFill>
            </a:rPr>
            <a:t>Constitución Política de la República de Guatemala</a:t>
          </a:r>
        </a:p>
      </dsp:txBody>
      <dsp:txXfrm>
        <a:off x="48746" y="47824"/>
        <a:ext cx="1537184" cy="4474327"/>
      </dsp:txXfrm>
    </dsp:sp>
    <dsp:sp modelId="{248BE3BD-D3E3-4C32-B96D-2928F0EFCAAF}">
      <dsp:nvSpPr>
        <dsp:cNvPr id="0" name=""/>
        <dsp:cNvSpPr/>
      </dsp:nvSpPr>
      <dsp:spPr>
        <a:xfrm>
          <a:off x="1908070" y="0"/>
          <a:ext cx="1632832" cy="45699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GT" sz="1600" b="1" kern="1200" dirty="0">
              <a:solidFill>
                <a:schemeClr val="tx1"/>
              </a:solidFill>
            </a:rPr>
            <a:t>Convención sobre los Derechos del Niño </a:t>
          </a:r>
        </a:p>
      </dsp:txBody>
      <dsp:txXfrm>
        <a:off x="1955894" y="47824"/>
        <a:ext cx="1537184" cy="4474327"/>
      </dsp:txXfrm>
    </dsp:sp>
    <dsp:sp modelId="{A6D95C92-666C-4F28-A0E1-2AD597FE9BE4}">
      <dsp:nvSpPr>
        <dsp:cNvPr id="0" name=""/>
        <dsp:cNvSpPr/>
      </dsp:nvSpPr>
      <dsp:spPr>
        <a:xfrm>
          <a:off x="3815218" y="0"/>
          <a:ext cx="1632832" cy="45699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GT" sz="1600" b="1" kern="1200" dirty="0">
              <a:solidFill>
                <a:schemeClr val="tx1"/>
              </a:solidFill>
            </a:rPr>
            <a:t>Ley de Protección Integral de la Niñez y Adolescencia</a:t>
          </a:r>
        </a:p>
      </dsp:txBody>
      <dsp:txXfrm>
        <a:off x="3863042" y="47824"/>
        <a:ext cx="1537184" cy="4474327"/>
      </dsp:txXfrm>
    </dsp:sp>
    <dsp:sp modelId="{62532D30-67DD-4517-9126-51D1DF347C50}">
      <dsp:nvSpPr>
        <dsp:cNvPr id="0" name=""/>
        <dsp:cNvSpPr/>
      </dsp:nvSpPr>
      <dsp:spPr>
        <a:xfrm>
          <a:off x="5722366" y="0"/>
          <a:ext cx="1632832" cy="45699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GT" sz="1600" b="1" kern="1200" dirty="0">
              <a:solidFill>
                <a:schemeClr val="tx1"/>
              </a:solidFill>
            </a:rPr>
            <a:t>Ley de Adopciones</a:t>
          </a:r>
        </a:p>
      </dsp:txBody>
      <dsp:txXfrm>
        <a:off x="5770190" y="47824"/>
        <a:ext cx="1537184" cy="4474327"/>
      </dsp:txXfrm>
    </dsp:sp>
    <dsp:sp modelId="{68464329-83F0-416E-BFF1-F09AD9ED6F8D}">
      <dsp:nvSpPr>
        <dsp:cNvPr id="0" name=""/>
        <dsp:cNvSpPr/>
      </dsp:nvSpPr>
      <dsp:spPr>
        <a:xfrm>
          <a:off x="7629515" y="0"/>
          <a:ext cx="1632832" cy="45699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GT" sz="1600" b="1" kern="1200" dirty="0">
              <a:solidFill>
                <a:schemeClr val="tx1"/>
              </a:solidFill>
            </a:rPr>
            <a:t>Reglamento de la Ley de Adopciones</a:t>
          </a:r>
        </a:p>
      </dsp:txBody>
      <dsp:txXfrm>
        <a:off x="7677339" y="47824"/>
        <a:ext cx="1537184" cy="44743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82BF8-3AE1-45AF-A14D-77378E64D674}">
      <dsp:nvSpPr>
        <dsp:cNvPr id="0" name=""/>
        <dsp:cNvSpPr/>
      </dsp:nvSpPr>
      <dsp:spPr>
        <a:xfrm>
          <a:off x="3587462" y="1260409"/>
          <a:ext cx="1382105" cy="125750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s-GT" sz="1400" b="1" kern="1200" dirty="0"/>
            <a:t>Estado Garante </a:t>
          </a:r>
        </a:p>
        <a:p>
          <a:pPr marL="0" lvl="0" indent="0" algn="ctr" defTabSz="622300">
            <a:lnSpc>
              <a:spcPct val="90000"/>
            </a:lnSpc>
            <a:spcBef>
              <a:spcPct val="0"/>
            </a:spcBef>
            <a:spcAft>
              <a:spcPct val="35000"/>
            </a:spcAft>
            <a:buNone/>
          </a:pPr>
          <a:r>
            <a:rPr lang="es-GT" sz="800" b="1" kern="1200" dirty="0"/>
            <a:t>Artículos</a:t>
          </a:r>
        </a:p>
        <a:p>
          <a:pPr marL="0" lvl="0" indent="0" algn="ctr" defTabSz="622300">
            <a:lnSpc>
              <a:spcPct val="90000"/>
            </a:lnSpc>
            <a:spcBef>
              <a:spcPct val="0"/>
            </a:spcBef>
            <a:spcAft>
              <a:spcPct val="35000"/>
            </a:spcAft>
            <a:buNone/>
          </a:pPr>
          <a:r>
            <a:rPr lang="es-GT" sz="800" b="1" kern="1200" dirty="0"/>
            <a:t> 1 y 2</a:t>
          </a:r>
        </a:p>
      </dsp:txBody>
      <dsp:txXfrm>
        <a:off x="3648848" y="1321795"/>
        <a:ext cx="1259333" cy="1134728"/>
      </dsp:txXfrm>
    </dsp:sp>
    <dsp:sp modelId="{BFA58A21-4AF1-474A-AA23-40DEEA957C12}">
      <dsp:nvSpPr>
        <dsp:cNvPr id="0" name=""/>
        <dsp:cNvSpPr/>
      </dsp:nvSpPr>
      <dsp:spPr>
        <a:xfrm rot="16200000">
          <a:off x="4028193" y="1010088"/>
          <a:ext cx="500642" cy="0"/>
        </a:xfrm>
        <a:custGeom>
          <a:avLst/>
          <a:gdLst/>
          <a:ahLst/>
          <a:cxnLst/>
          <a:rect l="0" t="0" r="0" b="0"/>
          <a:pathLst>
            <a:path>
              <a:moveTo>
                <a:pt x="0" y="0"/>
              </a:moveTo>
              <a:lnTo>
                <a:pt x="500642" y="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1D1B27-1807-4714-B7E3-67D40059F301}">
      <dsp:nvSpPr>
        <dsp:cNvPr id="0" name=""/>
        <dsp:cNvSpPr/>
      </dsp:nvSpPr>
      <dsp:spPr>
        <a:xfrm>
          <a:off x="3760696" y="324"/>
          <a:ext cx="1035636" cy="759442"/>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s-GT" sz="1300" b="1" kern="1200"/>
            <a:t>Protección a la persona y familia</a:t>
          </a:r>
          <a:endParaRPr lang="es-GT" sz="1300" b="1" kern="1200" dirty="0"/>
        </a:p>
      </dsp:txBody>
      <dsp:txXfrm>
        <a:off x="3797769" y="37397"/>
        <a:ext cx="961490" cy="685296"/>
      </dsp:txXfrm>
    </dsp:sp>
    <dsp:sp modelId="{462F67F1-7DB6-4FC8-AE5D-42AF9F0CD760}">
      <dsp:nvSpPr>
        <dsp:cNvPr id="0" name=""/>
        <dsp:cNvSpPr/>
      </dsp:nvSpPr>
      <dsp:spPr>
        <a:xfrm rot="19800000">
          <a:off x="4951301" y="1422007"/>
          <a:ext cx="272690" cy="0"/>
        </a:xfrm>
        <a:custGeom>
          <a:avLst/>
          <a:gdLst/>
          <a:ahLst/>
          <a:cxnLst/>
          <a:rect l="0" t="0" r="0" b="0"/>
          <a:pathLst>
            <a:path>
              <a:moveTo>
                <a:pt x="0" y="0"/>
              </a:moveTo>
              <a:lnTo>
                <a:pt x="272690" y="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256BBF-396B-45E7-9568-4404FF77A3D0}">
      <dsp:nvSpPr>
        <dsp:cNvPr id="0" name=""/>
        <dsp:cNvSpPr/>
      </dsp:nvSpPr>
      <dsp:spPr>
        <a:xfrm>
          <a:off x="5205725" y="754881"/>
          <a:ext cx="759442" cy="759442"/>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s-GT" sz="1400" b="1" kern="1200"/>
            <a:t>Libertad</a:t>
          </a:r>
          <a:endParaRPr lang="es-GT" sz="1400" b="1" kern="1200" dirty="0"/>
        </a:p>
      </dsp:txBody>
      <dsp:txXfrm>
        <a:off x="5242798" y="791954"/>
        <a:ext cx="685296" cy="685296"/>
      </dsp:txXfrm>
    </dsp:sp>
    <dsp:sp modelId="{D733831D-00C2-4798-B75C-0C781BAD09C6}">
      <dsp:nvSpPr>
        <dsp:cNvPr id="0" name=""/>
        <dsp:cNvSpPr/>
      </dsp:nvSpPr>
      <dsp:spPr>
        <a:xfrm rot="1800000">
          <a:off x="4951301" y="2356312"/>
          <a:ext cx="272690" cy="0"/>
        </a:xfrm>
        <a:custGeom>
          <a:avLst/>
          <a:gdLst/>
          <a:ahLst/>
          <a:cxnLst/>
          <a:rect l="0" t="0" r="0" b="0"/>
          <a:pathLst>
            <a:path>
              <a:moveTo>
                <a:pt x="0" y="0"/>
              </a:moveTo>
              <a:lnTo>
                <a:pt x="272690" y="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724241-2604-4B52-BA0A-CA1A8B0D2F22}">
      <dsp:nvSpPr>
        <dsp:cNvPr id="0" name=""/>
        <dsp:cNvSpPr/>
      </dsp:nvSpPr>
      <dsp:spPr>
        <a:xfrm>
          <a:off x="5205725" y="2263995"/>
          <a:ext cx="759442" cy="759442"/>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s-GT" sz="1500" b="1" kern="1200"/>
            <a:t>Justicia</a:t>
          </a:r>
          <a:endParaRPr lang="es-GT" sz="1500" b="1" kern="1200" dirty="0"/>
        </a:p>
      </dsp:txBody>
      <dsp:txXfrm>
        <a:off x="5242798" y="2301068"/>
        <a:ext cx="685296" cy="685296"/>
      </dsp:txXfrm>
    </dsp:sp>
    <dsp:sp modelId="{1A5FCC5F-AC85-4EE9-89F3-FA2A53E14DE2}">
      <dsp:nvSpPr>
        <dsp:cNvPr id="0" name=""/>
        <dsp:cNvSpPr/>
      </dsp:nvSpPr>
      <dsp:spPr>
        <a:xfrm rot="5400000">
          <a:off x="4028193" y="2768231"/>
          <a:ext cx="500642" cy="0"/>
        </a:xfrm>
        <a:custGeom>
          <a:avLst/>
          <a:gdLst/>
          <a:ahLst/>
          <a:cxnLst/>
          <a:rect l="0" t="0" r="0" b="0"/>
          <a:pathLst>
            <a:path>
              <a:moveTo>
                <a:pt x="0" y="0"/>
              </a:moveTo>
              <a:lnTo>
                <a:pt x="500642" y="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035EE2-73EF-49AB-940A-3262E89F7F27}">
      <dsp:nvSpPr>
        <dsp:cNvPr id="0" name=""/>
        <dsp:cNvSpPr/>
      </dsp:nvSpPr>
      <dsp:spPr>
        <a:xfrm>
          <a:off x="3898793" y="3018552"/>
          <a:ext cx="759442" cy="759442"/>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s-GT" sz="1100" b="1" kern="1200"/>
            <a:t>Seguridad </a:t>
          </a:r>
          <a:endParaRPr lang="es-GT" sz="1100" b="1" kern="1200" dirty="0"/>
        </a:p>
      </dsp:txBody>
      <dsp:txXfrm>
        <a:off x="3935866" y="3055625"/>
        <a:ext cx="685296" cy="685296"/>
      </dsp:txXfrm>
    </dsp:sp>
    <dsp:sp modelId="{1CCA4F67-BE09-42DF-92ED-43F3EC271510}">
      <dsp:nvSpPr>
        <dsp:cNvPr id="0" name=""/>
        <dsp:cNvSpPr/>
      </dsp:nvSpPr>
      <dsp:spPr>
        <a:xfrm rot="9000000">
          <a:off x="3333038" y="2356312"/>
          <a:ext cx="272690" cy="0"/>
        </a:xfrm>
        <a:custGeom>
          <a:avLst/>
          <a:gdLst/>
          <a:ahLst/>
          <a:cxnLst/>
          <a:rect l="0" t="0" r="0" b="0"/>
          <a:pathLst>
            <a:path>
              <a:moveTo>
                <a:pt x="0" y="0"/>
              </a:moveTo>
              <a:lnTo>
                <a:pt x="272690" y="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6B8E2F-A00E-4C20-8BF6-5A89D3A690CC}">
      <dsp:nvSpPr>
        <dsp:cNvPr id="0" name=""/>
        <dsp:cNvSpPr/>
      </dsp:nvSpPr>
      <dsp:spPr>
        <a:xfrm>
          <a:off x="2591862" y="2263995"/>
          <a:ext cx="759442" cy="759442"/>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GT" sz="2000" b="1" kern="1200" dirty="0"/>
            <a:t>Paz</a:t>
          </a:r>
          <a:endParaRPr lang="es-GT" sz="2900" b="1" kern="1200" dirty="0"/>
        </a:p>
      </dsp:txBody>
      <dsp:txXfrm>
        <a:off x="2628935" y="2301068"/>
        <a:ext cx="685296" cy="685296"/>
      </dsp:txXfrm>
    </dsp:sp>
    <dsp:sp modelId="{11C639CD-AD16-46DB-9102-E633416DDD18}">
      <dsp:nvSpPr>
        <dsp:cNvPr id="0" name=""/>
        <dsp:cNvSpPr/>
      </dsp:nvSpPr>
      <dsp:spPr>
        <a:xfrm rot="12600000">
          <a:off x="3446651" y="1452450"/>
          <a:ext cx="150920" cy="0"/>
        </a:xfrm>
        <a:custGeom>
          <a:avLst/>
          <a:gdLst/>
          <a:ahLst/>
          <a:cxnLst/>
          <a:rect l="0" t="0" r="0" b="0"/>
          <a:pathLst>
            <a:path>
              <a:moveTo>
                <a:pt x="0" y="0"/>
              </a:moveTo>
              <a:lnTo>
                <a:pt x="150920" y="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01EB7B-3491-4493-AD00-A4846C80DCE6}">
      <dsp:nvSpPr>
        <dsp:cNvPr id="0" name=""/>
        <dsp:cNvSpPr/>
      </dsp:nvSpPr>
      <dsp:spPr>
        <a:xfrm>
          <a:off x="2486406" y="775022"/>
          <a:ext cx="970354" cy="719161"/>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s-GT" sz="1500" b="1" kern="1200" dirty="0"/>
            <a:t>Desarrollo integral</a:t>
          </a:r>
        </a:p>
      </dsp:txBody>
      <dsp:txXfrm>
        <a:off x="2521513" y="810129"/>
        <a:ext cx="900140" cy="6489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C32C3-B50B-48C3-A1A1-78F9459CEB5F}">
      <dsp:nvSpPr>
        <dsp:cNvPr id="0" name=""/>
        <dsp:cNvSpPr/>
      </dsp:nvSpPr>
      <dsp:spPr>
        <a:xfrm>
          <a:off x="-4835795" y="-746639"/>
          <a:ext cx="5802812" cy="5802812"/>
        </a:xfrm>
        <a:prstGeom prst="blockArc">
          <a:avLst>
            <a:gd name="adj1" fmla="val 18900000"/>
            <a:gd name="adj2" fmla="val 2700000"/>
            <a:gd name="adj3" fmla="val 372"/>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45A67A-FE84-44B6-ADE7-45AA6FF44FC4}">
      <dsp:nvSpPr>
        <dsp:cNvPr id="0" name=""/>
        <dsp:cNvSpPr/>
      </dsp:nvSpPr>
      <dsp:spPr>
        <a:xfrm>
          <a:off x="792199" y="615659"/>
          <a:ext cx="4985102" cy="123114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7223" tIns="45720" rIns="45720" bIns="45720" numCol="1" spcCol="1270" anchor="t" anchorCtr="0">
          <a:noAutofit/>
        </a:bodyPr>
        <a:lstStyle/>
        <a:p>
          <a:pPr marL="0" lvl="0" indent="0" algn="l" defTabSz="800100">
            <a:lnSpc>
              <a:spcPct val="90000"/>
            </a:lnSpc>
            <a:spcBef>
              <a:spcPct val="0"/>
            </a:spcBef>
            <a:spcAft>
              <a:spcPct val="35000"/>
            </a:spcAft>
            <a:buNone/>
          </a:pPr>
          <a:r>
            <a:rPr lang="es-GT" sz="1800" b="1" kern="1200" dirty="0">
              <a:solidFill>
                <a:schemeClr val="tx1"/>
              </a:solidFill>
            </a:rPr>
            <a:t>Protección </a:t>
          </a:r>
        </a:p>
        <a:p>
          <a:pPr marL="114300" lvl="1" indent="-114300" algn="l" defTabSz="622300">
            <a:lnSpc>
              <a:spcPct val="90000"/>
            </a:lnSpc>
            <a:spcBef>
              <a:spcPct val="0"/>
            </a:spcBef>
            <a:spcAft>
              <a:spcPct val="15000"/>
            </a:spcAft>
            <a:buChar char="•"/>
          </a:pPr>
          <a:r>
            <a:rPr lang="es-GT" sz="1400" b="1" kern="1200" dirty="0">
              <a:solidFill>
                <a:schemeClr val="tx1"/>
              </a:solidFill>
            </a:rPr>
            <a:t>Niños huérfanos</a:t>
          </a:r>
        </a:p>
        <a:p>
          <a:pPr marL="114300" lvl="1" indent="-114300" algn="l" defTabSz="622300">
            <a:lnSpc>
              <a:spcPct val="90000"/>
            </a:lnSpc>
            <a:spcBef>
              <a:spcPct val="0"/>
            </a:spcBef>
            <a:spcAft>
              <a:spcPct val="15000"/>
            </a:spcAft>
            <a:buChar char="•"/>
          </a:pPr>
          <a:r>
            <a:rPr lang="es-GT" sz="1400" b="1" kern="1200" dirty="0">
              <a:solidFill>
                <a:schemeClr val="tx1"/>
              </a:solidFill>
            </a:rPr>
            <a:t>Niños abandonados</a:t>
          </a:r>
        </a:p>
      </dsp:txBody>
      <dsp:txXfrm>
        <a:off x="792199" y="615659"/>
        <a:ext cx="4985102" cy="1231147"/>
      </dsp:txXfrm>
    </dsp:sp>
    <dsp:sp modelId="{D4AA214F-ADD6-4D1E-A89F-F9A51F8E7FFC}">
      <dsp:nvSpPr>
        <dsp:cNvPr id="0" name=""/>
        <dsp:cNvSpPr/>
      </dsp:nvSpPr>
      <dsp:spPr>
        <a:xfrm>
          <a:off x="22732" y="461766"/>
          <a:ext cx="1538934" cy="15389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8150FF-8BE1-43D1-A762-E23EC957A019}">
      <dsp:nvSpPr>
        <dsp:cNvPr id="0" name=""/>
        <dsp:cNvSpPr/>
      </dsp:nvSpPr>
      <dsp:spPr>
        <a:xfrm>
          <a:off x="792199" y="2339407"/>
          <a:ext cx="4985102" cy="147778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7223" tIns="45720" rIns="45720" bIns="45720" numCol="1" spcCol="1270" anchor="t" anchorCtr="0">
          <a:noAutofit/>
        </a:bodyPr>
        <a:lstStyle/>
        <a:p>
          <a:pPr marL="0" lvl="0" indent="0" algn="l" defTabSz="800100">
            <a:lnSpc>
              <a:spcPct val="90000"/>
            </a:lnSpc>
            <a:spcBef>
              <a:spcPct val="0"/>
            </a:spcBef>
            <a:spcAft>
              <a:spcPct val="35000"/>
            </a:spcAft>
            <a:buNone/>
          </a:pPr>
          <a:r>
            <a:rPr lang="es-GT" sz="1800" b="1" kern="1200" dirty="0">
              <a:solidFill>
                <a:schemeClr val="tx1"/>
              </a:solidFill>
            </a:rPr>
            <a:t>Protección de los que adolecen de limitaciones:</a:t>
          </a:r>
        </a:p>
        <a:p>
          <a:pPr marL="114300" lvl="1" indent="-114300" algn="l" defTabSz="622300">
            <a:lnSpc>
              <a:spcPct val="90000"/>
            </a:lnSpc>
            <a:spcBef>
              <a:spcPct val="0"/>
            </a:spcBef>
            <a:spcAft>
              <a:spcPct val="15000"/>
            </a:spcAft>
            <a:buChar char="•"/>
          </a:pPr>
          <a:r>
            <a:rPr lang="es-GT" sz="1400" b="1" kern="1200" dirty="0">
              <a:solidFill>
                <a:schemeClr val="tx1"/>
              </a:solidFill>
            </a:rPr>
            <a:t>Físicas</a:t>
          </a:r>
        </a:p>
        <a:p>
          <a:pPr marL="114300" lvl="1" indent="-114300" algn="l" defTabSz="622300">
            <a:lnSpc>
              <a:spcPct val="90000"/>
            </a:lnSpc>
            <a:spcBef>
              <a:spcPct val="0"/>
            </a:spcBef>
            <a:spcAft>
              <a:spcPct val="15000"/>
            </a:spcAft>
            <a:buChar char="•"/>
          </a:pPr>
          <a:r>
            <a:rPr lang="es-GT" sz="1400" b="1" kern="1200" dirty="0">
              <a:solidFill>
                <a:schemeClr val="tx1"/>
              </a:solidFill>
            </a:rPr>
            <a:t>Psíquicas</a:t>
          </a:r>
        </a:p>
        <a:p>
          <a:pPr marL="114300" lvl="1" indent="-114300" algn="l" defTabSz="622300">
            <a:lnSpc>
              <a:spcPct val="90000"/>
            </a:lnSpc>
            <a:spcBef>
              <a:spcPct val="0"/>
            </a:spcBef>
            <a:spcAft>
              <a:spcPct val="15000"/>
            </a:spcAft>
            <a:buChar char="•"/>
          </a:pPr>
          <a:r>
            <a:rPr lang="es-GT" sz="1400" b="1" kern="1200" dirty="0">
              <a:solidFill>
                <a:schemeClr val="tx1"/>
              </a:solidFill>
            </a:rPr>
            <a:t>sensoriales</a:t>
          </a:r>
        </a:p>
      </dsp:txBody>
      <dsp:txXfrm>
        <a:off x="792199" y="2339407"/>
        <a:ext cx="4985102" cy="1477783"/>
      </dsp:txXfrm>
    </dsp:sp>
    <dsp:sp modelId="{2149FADF-89FB-4F78-8EDB-D7E95CE00B88}">
      <dsp:nvSpPr>
        <dsp:cNvPr id="0" name=""/>
        <dsp:cNvSpPr/>
      </dsp:nvSpPr>
      <dsp:spPr>
        <a:xfrm>
          <a:off x="22732" y="2308832"/>
          <a:ext cx="1538934" cy="15389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D785B-7391-4E90-824E-D481A25298AD}">
      <dsp:nvSpPr>
        <dsp:cNvPr id="0" name=""/>
        <dsp:cNvSpPr/>
      </dsp:nvSpPr>
      <dsp:spPr>
        <a:xfrm>
          <a:off x="0" y="0"/>
          <a:ext cx="10515600" cy="1305401"/>
        </a:xfrm>
        <a:prstGeom prst="rect">
          <a:avLst/>
        </a:prstGeom>
        <a:solidFill>
          <a:schemeClr val="accent4">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s-GT" sz="5400" kern="1200" dirty="0">
              <a:solidFill>
                <a:schemeClr val="tx1"/>
              </a:solidFill>
              <a:effectLst>
                <a:outerShdw blurRad="38100" dist="38100" dir="2700000" algn="tl">
                  <a:srgbClr val="000000">
                    <a:alpha val="43137"/>
                  </a:srgbClr>
                </a:outerShdw>
              </a:effectLst>
            </a:rPr>
            <a:t>Ley de Adopciones y su Reglamento</a:t>
          </a:r>
        </a:p>
      </dsp:txBody>
      <dsp:txXfrm>
        <a:off x="0" y="0"/>
        <a:ext cx="10515600" cy="1305401"/>
      </dsp:txXfrm>
    </dsp:sp>
    <dsp:sp modelId="{8144D32F-1357-480E-8649-F44DDA46D9AC}">
      <dsp:nvSpPr>
        <dsp:cNvPr id="0" name=""/>
        <dsp:cNvSpPr/>
      </dsp:nvSpPr>
      <dsp:spPr>
        <a:xfrm>
          <a:off x="5134" y="1305401"/>
          <a:ext cx="3501776" cy="2741342"/>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s-GT" sz="3500" kern="1200" dirty="0"/>
            <a:t>Autoridad Central </a:t>
          </a:r>
        </a:p>
      </dsp:txBody>
      <dsp:txXfrm>
        <a:off x="5134" y="1305401"/>
        <a:ext cx="3501776" cy="2741342"/>
      </dsp:txXfrm>
    </dsp:sp>
    <dsp:sp modelId="{C611F145-F6A9-4481-9863-B02F81AB65AC}">
      <dsp:nvSpPr>
        <dsp:cNvPr id="0" name=""/>
        <dsp:cNvSpPr/>
      </dsp:nvSpPr>
      <dsp:spPr>
        <a:xfrm>
          <a:off x="3506911" y="1305401"/>
          <a:ext cx="3501776" cy="2741342"/>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s-GT" sz="3500" kern="1200" dirty="0"/>
            <a:t>Entidades Publicas o Privadas Dedicadas al Cuidado de Niños</a:t>
          </a:r>
        </a:p>
      </dsp:txBody>
      <dsp:txXfrm>
        <a:off x="3506911" y="1305401"/>
        <a:ext cx="3501776" cy="2741342"/>
      </dsp:txXfrm>
    </dsp:sp>
    <dsp:sp modelId="{F82D6933-1AB2-458F-9790-7DB0EB594CD0}">
      <dsp:nvSpPr>
        <dsp:cNvPr id="0" name=""/>
        <dsp:cNvSpPr/>
      </dsp:nvSpPr>
      <dsp:spPr>
        <a:xfrm>
          <a:off x="7008688" y="1305401"/>
          <a:ext cx="3501776" cy="2741342"/>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s-GT" sz="3500" kern="1200" dirty="0"/>
            <a:t>Sanciones</a:t>
          </a:r>
        </a:p>
      </dsp:txBody>
      <dsp:txXfrm>
        <a:off x="7008688" y="1305401"/>
        <a:ext cx="3501776" cy="2741342"/>
      </dsp:txXfrm>
    </dsp:sp>
    <dsp:sp modelId="{0594C331-6E3C-4422-8573-0698C4EF13B1}">
      <dsp:nvSpPr>
        <dsp:cNvPr id="0" name=""/>
        <dsp:cNvSpPr/>
      </dsp:nvSpPr>
      <dsp:spPr>
        <a:xfrm>
          <a:off x="0" y="4046744"/>
          <a:ext cx="10515600" cy="304593"/>
        </a:xfrm>
        <a:prstGeom prst="rect">
          <a:avLst/>
        </a:prstGeom>
        <a:solidFill>
          <a:schemeClr val="accent4">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74C14-0AF7-4A6A-84F7-8393F008D2CB}">
      <dsp:nvSpPr>
        <dsp:cNvPr id="0" name=""/>
        <dsp:cNvSpPr/>
      </dsp:nvSpPr>
      <dsp:spPr>
        <a:xfrm>
          <a:off x="0" y="0"/>
          <a:ext cx="9905999"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246C91-CC9C-4B7A-8BAF-7896966857E4}">
      <dsp:nvSpPr>
        <dsp:cNvPr id="0" name=""/>
        <dsp:cNvSpPr/>
      </dsp:nvSpPr>
      <dsp:spPr>
        <a:xfrm>
          <a:off x="0" y="0"/>
          <a:ext cx="1981199" cy="3538330"/>
        </a:xfrm>
        <a:prstGeom prst="rect">
          <a:avLst/>
        </a:prstGeom>
        <a:solidFill>
          <a:schemeClr val="accent4"/>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s-GT" sz="2400" b="1" kern="1200" dirty="0">
            <a:solidFill>
              <a:schemeClr val="tx1"/>
            </a:solidFill>
          </a:endParaRPr>
        </a:p>
        <a:p>
          <a:pPr marL="0" lvl="0" indent="0" algn="l" defTabSz="1066800">
            <a:lnSpc>
              <a:spcPct val="90000"/>
            </a:lnSpc>
            <a:spcBef>
              <a:spcPct val="0"/>
            </a:spcBef>
            <a:spcAft>
              <a:spcPct val="35000"/>
            </a:spcAft>
            <a:buNone/>
          </a:pPr>
          <a:endParaRPr lang="es-GT" sz="2400" b="1" kern="1200" dirty="0">
            <a:solidFill>
              <a:schemeClr val="tx1"/>
            </a:solidFill>
          </a:endParaRPr>
        </a:p>
        <a:p>
          <a:pPr marL="0" lvl="0" indent="0" algn="l" defTabSz="1066800">
            <a:lnSpc>
              <a:spcPct val="90000"/>
            </a:lnSpc>
            <a:spcBef>
              <a:spcPct val="0"/>
            </a:spcBef>
            <a:spcAft>
              <a:spcPct val="35000"/>
            </a:spcAft>
            <a:buNone/>
          </a:pPr>
          <a:endParaRPr lang="es-GT" sz="2400" b="1" kern="1200" dirty="0">
            <a:solidFill>
              <a:schemeClr val="tx1"/>
            </a:solidFill>
          </a:endParaRPr>
        </a:p>
        <a:p>
          <a:pPr marL="0" lvl="0" indent="0" algn="ctr" defTabSz="1066800">
            <a:lnSpc>
              <a:spcPct val="90000"/>
            </a:lnSpc>
            <a:spcBef>
              <a:spcPct val="0"/>
            </a:spcBef>
            <a:spcAft>
              <a:spcPct val="35000"/>
            </a:spcAft>
            <a:buNone/>
          </a:pPr>
          <a:r>
            <a:rPr lang="es-GT" sz="2800" b="1" kern="1200" dirty="0">
              <a:solidFill>
                <a:schemeClr val="tx1"/>
              </a:solidFill>
              <a:effectLst>
                <a:outerShdw blurRad="38100" dist="38100" dir="2700000" algn="tl">
                  <a:srgbClr val="000000">
                    <a:alpha val="43137"/>
                  </a:srgbClr>
                </a:outerShdw>
              </a:effectLst>
            </a:rPr>
            <a:t>Funciones</a:t>
          </a:r>
          <a:endParaRPr lang="es-GT" sz="2400" b="1" kern="1200" dirty="0">
            <a:solidFill>
              <a:schemeClr val="tx1"/>
            </a:solidFill>
            <a:effectLst>
              <a:outerShdw blurRad="38100" dist="38100" dir="2700000" algn="tl">
                <a:srgbClr val="000000">
                  <a:alpha val="43137"/>
                </a:srgbClr>
              </a:outerShdw>
            </a:effectLst>
          </a:endParaRPr>
        </a:p>
        <a:p>
          <a:pPr marL="0" lvl="0" indent="0" algn="l" defTabSz="1066800">
            <a:lnSpc>
              <a:spcPct val="90000"/>
            </a:lnSpc>
            <a:spcBef>
              <a:spcPct val="0"/>
            </a:spcBef>
            <a:spcAft>
              <a:spcPct val="35000"/>
            </a:spcAft>
            <a:buNone/>
          </a:pPr>
          <a:endParaRPr lang="es-GT" sz="1800" b="1" kern="1200" dirty="0">
            <a:solidFill>
              <a:schemeClr val="tx1"/>
            </a:solidFill>
          </a:endParaRPr>
        </a:p>
        <a:p>
          <a:pPr marL="0" lvl="0" indent="0" algn="l" defTabSz="1066800">
            <a:lnSpc>
              <a:spcPct val="90000"/>
            </a:lnSpc>
            <a:spcBef>
              <a:spcPct val="0"/>
            </a:spcBef>
            <a:spcAft>
              <a:spcPct val="35000"/>
            </a:spcAft>
            <a:buNone/>
          </a:pPr>
          <a:endParaRPr lang="es-GT" sz="1800" b="1" kern="1200" dirty="0">
            <a:solidFill>
              <a:schemeClr val="tx1"/>
            </a:solidFill>
          </a:endParaRPr>
        </a:p>
        <a:p>
          <a:pPr marL="0" lvl="0" indent="0" algn="l" defTabSz="1066800">
            <a:lnSpc>
              <a:spcPct val="90000"/>
            </a:lnSpc>
            <a:spcBef>
              <a:spcPct val="0"/>
            </a:spcBef>
            <a:spcAft>
              <a:spcPct val="35000"/>
            </a:spcAft>
            <a:buNone/>
          </a:pPr>
          <a:r>
            <a:rPr lang="es-GT" sz="1800" b="1" kern="1200" dirty="0">
              <a:solidFill>
                <a:schemeClr val="tx1"/>
              </a:solidFill>
            </a:rPr>
            <a:t>Ley de Adopciones Artículo 23</a:t>
          </a:r>
        </a:p>
      </dsp:txBody>
      <dsp:txXfrm>
        <a:off x="0" y="0"/>
        <a:ext cx="1981199" cy="3538330"/>
      </dsp:txXfrm>
    </dsp:sp>
    <dsp:sp modelId="{FA9F9D58-386D-4172-954D-982C41E73034}">
      <dsp:nvSpPr>
        <dsp:cNvPr id="0" name=""/>
        <dsp:cNvSpPr/>
      </dsp:nvSpPr>
      <dsp:spPr>
        <a:xfrm>
          <a:off x="2129789" y="55286"/>
          <a:ext cx="7776209" cy="11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GT" sz="2200" kern="1200" dirty="0"/>
            <a:t>a) Asegurar la protección de los niños, niñas y adolescentes en proceso de adopción;</a:t>
          </a:r>
        </a:p>
      </dsp:txBody>
      <dsp:txXfrm>
        <a:off x="2129789" y="55286"/>
        <a:ext cx="7776209" cy="1105728"/>
      </dsp:txXfrm>
    </dsp:sp>
    <dsp:sp modelId="{80E86215-54A6-4696-B5EA-DAFCE1097BF5}">
      <dsp:nvSpPr>
        <dsp:cNvPr id="0" name=""/>
        <dsp:cNvSpPr/>
      </dsp:nvSpPr>
      <dsp:spPr>
        <a:xfrm>
          <a:off x="1981199" y="1161014"/>
          <a:ext cx="79247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E200F3-9E8B-411B-A392-08E07C115932}">
      <dsp:nvSpPr>
        <dsp:cNvPr id="0" name=""/>
        <dsp:cNvSpPr/>
      </dsp:nvSpPr>
      <dsp:spPr>
        <a:xfrm>
          <a:off x="2129789" y="1216300"/>
          <a:ext cx="7776209" cy="11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GT" sz="2200" kern="1200" dirty="0"/>
            <a:t>t) Promover la cooperación entre autoridades competentes, con la finalidad de brindarles la protección necesaria a los niños;</a:t>
          </a:r>
        </a:p>
      </dsp:txBody>
      <dsp:txXfrm>
        <a:off x="2129789" y="1216300"/>
        <a:ext cx="7776209" cy="1105728"/>
      </dsp:txXfrm>
    </dsp:sp>
    <dsp:sp modelId="{97740EB1-6860-447A-A45F-8A495539CCDC}">
      <dsp:nvSpPr>
        <dsp:cNvPr id="0" name=""/>
        <dsp:cNvSpPr/>
      </dsp:nvSpPr>
      <dsp:spPr>
        <a:xfrm>
          <a:off x="1981199" y="2322029"/>
          <a:ext cx="79247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0772FF-3655-4746-BB30-688D6F7510C1}">
      <dsp:nvSpPr>
        <dsp:cNvPr id="0" name=""/>
        <dsp:cNvSpPr/>
      </dsp:nvSpPr>
      <dsp:spPr>
        <a:xfrm>
          <a:off x="2129789" y="2377315"/>
          <a:ext cx="7776209" cy="11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GT" sz="2200" kern="1200" dirty="0"/>
            <a:t>o) Autorizar, supervisar y monitorear en forma periódica y en su caso sancionar a las entidades privadas, hogares de abrigo, hogares sustitutos que se dediquen al cuidado de los niños. </a:t>
          </a:r>
        </a:p>
      </dsp:txBody>
      <dsp:txXfrm>
        <a:off x="2129789" y="2377315"/>
        <a:ext cx="7776209" cy="1105728"/>
      </dsp:txXfrm>
    </dsp:sp>
    <dsp:sp modelId="{40EB695E-E281-44D4-8746-1D6C8F5A39FA}">
      <dsp:nvSpPr>
        <dsp:cNvPr id="0" name=""/>
        <dsp:cNvSpPr/>
      </dsp:nvSpPr>
      <dsp:spPr>
        <a:xfrm>
          <a:off x="1981199" y="3483043"/>
          <a:ext cx="79247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74C14-0AF7-4A6A-84F7-8393F008D2CB}">
      <dsp:nvSpPr>
        <dsp:cNvPr id="0" name=""/>
        <dsp:cNvSpPr/>
      </dsp:nvSpPr>
      <dsp:spPr>
        <a:xfrm>
          <a:off x="0" y="0"/>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246C91-CC9C-4B7A-8BAF-7896966857E4}">
      <dsp:nvSpPr>
        <dsp:cNvPr id="0" name=""/>
        <dsp:cNvSpPr/>
      </dsp:nvSpPr>
      <dsp:spPr>
        <a:xfrm>
          <a:off x="0" y="0"/>
          <a:ext cx="2103120" cy="4351338"/>
        </a:xfrm>
        <a:prstGeom prst="rect">
          <a:avLst/>
        </a:prstGeom>
        <a:solidFill>
          <a:schemeClr val="accent4"/>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s-GT" sz="2800" b="1" kern="1200" dirty="0">
            <a:solidFill>
              <a:schemeClr val="tx1"/>
            </a:solidFill>
          </a:endParaRPr>
        </a:p>
        <a:p>
          <a:pPr marL="0" lvl="0" indent="0" algn="l" defTabSz="1244600">
            <a:lnSpc>
              <a:spcPct val="90000"/>
            </a:lnSpc>
            <a:spcBef>
              <a:spcPct val="0"/>
            </a:spcBef>
            <a:spcAft>
              <a:spcPct val="35000"/>
            </a:spcAft>
            <a:buNone/>
          </a:pPr>
          <a:r>
            <a:rPr lang="es-GT" sz="2800" b="1" kern="1200" dirty="0">
              <a:solidFill>
                <a:schemeClr val="tx1"/>
              </a:solidFill>
              <a:effectLst>
                <a:outerShdw blurRad="38100" dist="38100" dir="2700000" algn="tl">
                  <a:srgbClr val="000000">
                    <a:alpha val="43137"/>
                  </a:srgbClr>
                </a:outerShdw>
              </a:effectLst>
            </a:rPr>
            <a:t>Autorización y Supervisión de las Entidades Privadas</a:t>
          </a:r>
        </a:p>
        <a:p>
          <a:pPr marL="0" lvl="0" indent="0" algn="l" defTabSz="1244600">
            <a:lnSpc>
              <a:spcPct val="90000"/>
            </a:lnSpc>
            <a:spcBef>
              <a:spcPct val="0"/>
            </a:spcBef>
            <a:spcAft>
              <a:spcPct val="35000"/>
            </a:spcAft>
            <a:buNone/>
          </a:pPr>
          <a:endParaRPr lang="es-GT" sz="2800" b="1" kern="1200" dirty="0">
            <a:solidFill>
              <a:schemeClr val="tx1"/>
            </a:solidFill>
          </a:endParaRPr>
        </a:p>
        <a:p>
          <a:pPr marL="0" lvl="0" indent="0" algn="l" defTabSz="1244600">
            <a:lnSpc>
              <a:spcPct val="90000"/>
            </a:lnSpc>
            <a:spcBef>
              <a:spcPct val="0"/>
            </a:spcBef>
            <a:spcAft>
              <a:spcPct val="35000"/>
            </a:spcAft>
            <a:buNone/>
          </a:pPr>
          <a:r>
            <a:rPr lang="es-GT" sz="1800" b="1" kern="1200" dirty="0">
              <a:solidFill>
                <a:schemeClr val="tx1"/>
              </a:solidFill>
            </a:rPr>
            <a:t>Ley de Adopciones Artículo 30</a:t>
          </a:r>
        </a:p>
      </dsp:txBody>
      <dsp:txXfrm>
        <a:off x="0" y="0"/>
        <a:ext cx="2103120" cy="4351338"/>
      </dsp:txXfrm>
    </dsp:sp>
    <dsp:sp modelId="{FA9F9D58-386D-4172-954D-982C41E73034}">
      <dsp:nvSpPr>
        <dsp:cNvPr id="0" name=""/>
        <dsp:cNvSpPr/>
      </dsp:nvSpPr>
      <dsp:spPr>
        <a:xfrm>
          <a:off x="2260854" y="67989"/>
          <a:ext cx="825474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just" defTabSz="933450">
            <a:lnSpc>
              <a:spcPct val="90000"/>
            </a:lnSpc>
            <a:spcBef>
              <a:spcPct val="0"/>
            </a:spcBef>
            <a:spcAft>
              <a:spcPct val="35000"/>
            </a:spcAft>
            <a:buNone/>
          </a:pPr>
          <a:r>
            <a:rPr lang="es-GT" sz="2100" kern="1200" dirty="0"/>
            <a:t>Entidades</a:t>
          </a:r>
          <a:r>
            <a:rPr lang="es-GT" sz="2100" kern="1200" baseline="0" dirty="0"/>
            <a:t> privadas dedicadas al abrigo de NNA serán autorizadas y registradas por la autoridad central. </a:t>
          </a:r>
          <a:endParaRPr lang="es-GT" sz="2100" kern="1200" dirty="0"/>
        </a:p>
      </dsp:txBody>
      <dsp:txXfrm>
        <a:off x="2260854" y="67989"/>
        <a:ext cx="8254746" cy="1359793"/>
      </dsp:txXfrm>
    </dsp:sp>
    <dsp:sp modelId="{80E86215-54A6-4696-B5EA-DAFCE1097BF5}">
      <dsp:nvSpPr>
        <dsp:cNvPr id="0" name=""/>
        <dsp:cNvSpPr/>
      </dsp:nvSpPr>
      <dsp:spPr>
        <a:xfrm>
          <a:off x="2103120" y="1427782"/>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E200F3-9E8B-411B-A392-08E07C115932}">
      <dsp:nvSpPr>
        <dsp:cNvPr id="0" name=""/>
        <dsp:cNvSpPr/>
      </dsp:nvSpPr>
      <dsp:spPr>
        <a:xfrm>
          <a:off x="2260854" y="1495772"/>
          <a:ext cx="825474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just" defTabSz="933450">
            <a:lnSpc>
              <a:spcPct val="90000"/>
            </a:lnSpc>
            <a:spcBef>
              <a:spcPct val="0"/>
            </a:spcBef>
            <a:spcAft>
              <a:spcPct val="35000"/>
            </a:spcAft>
            <a:buNone/>
          </a:pPr>
          <a:r>
            <a:rPr lang="es-GT" sz="2100" kern="1200" dirty="0"/>
            <a:t>La Autoridad Central y los juzgados competentes de conformidad con la Ley de Protección Integral de la Niñez y la Adolescencia, la Ley de Adopciones y su Reglamento deberán velar por que los NNA bajo medidas de protección les sean respetados sus derechos. </a:t>
          </a:r>
        </a:p>
      </dsp:txBody>
      <dsp:txXfrm>
        <a:off x="2260854" y="1495772"/>
        <a:ext cx="8254746" cy="1359793"/>
      </dsp:txXfrm>
    </dsp:sp>
    <dsp:sp modelId="{97740EB1-6860-447A-A45F-8A495539CCDC}">
      <dsp:nvSpPr>
        <dsp:cNvPr id="0" name=""/>
        <dsp:cNvSpPr/>
      </dsp:nvSpPr>
      <dsp:spPr>
        <a:xfrm>
          <a:off x="2103120" y="2855565"/>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0772FF-3655-4746-BB30-688D6F7510C1}">
      <dsp:nvSpPr>
        <dsp:cNvPr id="0" name=""/>
        <dsp:cNvSpPr/>
      </dsp:nvSpPr>
      <dsp:spPr>
        <a:xfrm>
          <a:off x="2260854" y="2923555"/>
          <a:ext cx="825474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just" defTabSz="933450">
            <a:lnSpc>
              <a:spcPct val="90000"/>
            </a:lnSpc>
            <a:spcBef>
              <a:spcPct val="0"/>
            </a:spcBef>
            <a:spcAft>
              <a:spcPct val="35000"/>
            </a:spcAft>
            <a:buNone/>
          </a:pPr>
          <a:r>
            <a:rPr lang="es-GT" sz="2100" kern="1200" dirty="0"/>
            <a:t>En caso contrario, las autoridades deben efectuar las denuncias correspondientes y dictar las medidas de protección pertinentes. </a:t>
          </a:r>
        </a:p>
      </dsp:txBody>
      <dsp:txXfrm>
        <a:off x="2260854" y="2923555"/>
        <a:ext cx="8254746" cy="1359793"/>
      </dsp:txXfrm>
    </dsp:sp>
    <dsp:sp modelId="{40EB695E-E281-44D4-8746-1D6C8F5A39FA}">
      <dsp:nvSpPr>
        <dsp:cNvPr id="0" name=""/>
        <dsp:cNvSpPr/>
      </dsp:nvSpPr>
      <dsp:spPr>
        <a:xfrm>
          <a:off x="2103120" y="4283348"/>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F4F156-1FE7-4F79-8AC6-D7C292C2F71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GT"/>
          </a:p>
        </p:txBody>
      </p:sp>
      <p:sp>
        <p:nvSpPr>
          <p:cNvPr id="3" name="Subtítulo 2">
            <a:extLst>
              <a:ext uri="{FF2B5EF4-FFF2-40B4-BE49-F238E27FC236}">
                <a16:creationId xmlns:a16="http://schemas.microsoft.com/office/drawing/2014/main" id="{CBC17A2B-EF55-4F22-8663-C3D4DCBA7C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GT"/>
          </a:p>
        </p:txBody>
      </p:sp>
      <p:sp>
        <p:nvSpPr>
          <p:cNvPr id="4" name="Marcador de fecha 3">
            <a:extLst>
              <a:ext uri="{FF2B5EF4-FFF2-40B4-BE49-F238E27FC236}">
                <a16:creationId xmlns:a16="http://schemas.microsoft.com/office/drawing/2014/main" id="{B499280A-2DAB-48E2-85C9-38191DCC3EC4}"/>
              </a:ext>
            </a:extLst>
          </p:cNvPr>
          <p:cNvSpPr>
            <a:spLocks noGrp="1"/>
          </p:cNvSpPr>
          <p:nvPr>
            <p:ph type="dt" sz="half" idx="10"/>
          </p:nvPr>
        </p:nvSpPr>
        <p:spPr/>
        <p:txBody>
          <a:bodyPr/>
          <a:lstStyle/>
          <a:p>
            <a:fld id="{AE032527-EC8A-486F-BB62-E613A096788A}" type="datetimeFigureOut">
              <a:rPr lang="es-GT" smtClean="0"/>
              <a:t>25/03/2021</a:t>
            </a:fld>
            <a:endParaRPr lang="es-GT"/>
          </a:p>
        </p:txBody>
      </p:sp>
      <p:sp>
        <p:nvSpPr>
          <p:cNvPr id="5" name="Marcador de pie de página 4">
            <a:extLst>
              <a:ext uri="{FF2B5EF4-FFF2-40B4-BE49-F238E27FC236}">
                <a16:creationId xmlns:a16="http://schemas.microsoft.com/office/drawing/2014/main" id="{AE6EE96B-B50F-467D-896F-F959E0ECA623}"/>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E922B24C-FC36-489E-A1FB-7506ADFE6BD1}"/>
              </a:ext>
            </a:extLst>
          </p:cNvPr>
          <p:cNvSpPr>
            <a:spLocks noGrp="1"/>
          </p:cNvSpPr>
          <p:nvPr>
            <p:ph type="sldNum" sz="quarter" idx="12"/>
          </p:nvPr>
        </p:nvSpPr>
        <p:spPr/>
        <p:txBody>
          <a:bodyPr/>
          <a:lstStyle/>
          <a:p>
            <a:fld id="{3B16EEFE-6CF6-421E-A424-6EADB7C02B9A}" type="slidenum">
              <a:rPr lang="es-GT" smtClean="0"/>
              <a:t>‹Nº›</a:t>
            </a:fld>
            <a:endParaRPr lang="es-GT"/>
          </a:p>
        </p:txBody>
      </p:sp>
    </p:spTree>
    <p:extLst>
      <p:ext uri="{BB962C8B-B14F-4D97-AF65-F5344CB8AC3E}">
        <p14:creationId xmlns:p14="http://schemas.microsoft.com/office/powerpoint/2010/main" val="462103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81243-A3C8-4CD0-8A58-E7FCAE5841FF}"/>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texto vertical 2">
            <a:extLst>
              <a:ext uri="{FF2B5EF4-FFF2-40B4-BE49-F238E27FC236}">
                <a16:creationId xmlns:a16="http://schemas.microsoft.com/office/drawing/2014/main" id="{C076AB1E-CDF8-4715-BA81-6922A0C10D4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35EE5DCC-1748-48D7-8032-37750019CEA7}"/>
              </a:ext>
            </a:extLst>
          </p:cNvPr>
          <p:cNvSpPr>
            <a:spLocks noGrp="1"/>
          </p:cNvSpPr>
          <p:nvPr>
            <p:ph type="dt" sz="half" idx="10"/>
          </p:nvPr>
        </p:nvSpPr>
        <p:spPr/>
        <p:txBody>
          <a:bodyPr/>
          <a:lstStyle/>
          <a:p>
            <a:fld id="{AE032527-EC8A-486F-BB62-E613A096788A}" type="datetimeFigureOut">
              <a:rPr lang="es-GT" smtClean="0"/>
              <a:t>25/03/2021</a:t>
            </a:fld>
            <a:endParaRPr lang="es-GT"/>
          </a:p>
        </p:txBody>
      </p:sp>
      <p:sp>
        <p:nvSpPr>
          <p:cNvPr id="5" name="Marcador de pie de página 4">
            <a:extLst>
              <a:ext uri="{FF2B5EF4-FFF2-40B4-BE49-F238E27FC236}">
                <a16:creationId xmlns:a16="http://schemas.microsoft.com/office/drawing/2014/main" id="{82968F53-ECF6-4129-BA6A-58D32BF8A87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4C815E21-F7A2-4580-861C-D2B5B21FDFDD}"/>
              </a:ext>
            </a:extLst>
          </p:cNvPr>
          <p:cNvSpPr>
            <a:spLocks noGrp="1"/>
          </p:cNvSpPr>
          <p:nvPr>
            <p:ph type="sldNum" sz="quarter" idx="12"/>
          </p:nvPr>
        </p:nvSpPr>
        <p:spPr/>
        <p:txBody>
          <a:bodyPr/>
          <a:lstStyle/>
          <a:p>
            <a:fld id="{3B16EEFE-6CF6-421E-A424-6EADB7C02B9A}" type="slidenum">
              <a:rPr lang="es-GT" smtClean="0"/>
              <a:t>‹Nº›</a:t>
            </a:fld>
            <a:endParaRPr lang="es-GT"/>
          </a:p>
        </p:txBody>
      </p:sp>
    </p:spTree>
    <p:extLst>
      <p:ext uri="{BB962C8B-B14F-4D97-AF65-F5344CB8AC3E}">
        <p14:creationId xmlns:p14="http://schemas.microsoft.com/office/powerpoint/2010/main" val="169540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7600606-3447-4E2D-A7FB-E2DF483957E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GT"/>
          </a:p>
        </p:txBody>
      </p:sp>
      <p:sp>
        <p:nvSpPr>
          <p:cNvPr id="3" name="Marcador de texto vertical 2">
            <a:extLst>
              <a:ext uri="{FF2B5EF4-FFF2-40B4-BE49-F238E27FC236}">
                <a16:creationId xmlns:a16="http://schemas.microsoft.com/office/drawing/2014/main" id="{B7D07BF8-E7AB-43F9-B6D4-E203DA43A12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3BA79960-1B4A-4359-A1CE-A814345A6915}"/>
              </a:ext>
            </a:extLst>
          </p:cNvPr>
          <p:cNvSpPr>
            <a:spLocks noGrp="1"/>
          </p:cNvSpPr>
          <p:nvPr>
            <p:ph type="dt" sz="half" idx="10"/>
          </p:nvPr>
        </p:nvSpPr>
        <p:spPr/>
        <p:txBody>
          <a:bodyPr/>
          <a:lstStyle/>
          <a:p>
            <a:fld id="{AE032527-EC8A-486F-BB62-E613A096788A}" type="datetimeFigureOut">
              <a:rPr lang="es-GT" smtClean="0"/>
              <a:t>25/03/2021</a:t>
            </a:fld>
            <a:endParaRPr lang="es-GT"/>
          </a:p>
        </p:txBody>
      </p:sp>
      <p:sp>
        <p:nvSpPr>
          <p:cNvPr id="5" name="Marcador de pie de página 4">
            <a:extLst>
              <a:ext uri="{FF2B5EF4-FFF2-40B4-BE49-F238E27FC236}">
                <a16:creationId xmlns:a16="http://schemas.microsoft.com/office/drawing/2014/main" id="{A8E8EEB3-81DC-4741-9F54-36DA6BEB8850}"/>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093CE020-8A2B-472D-B2DE-B207D7F28E04}"/>
              </a:ext>
            </a:extLst>
          </p:cNvPr>
          <p:cNvSpPr>
            <a:spLocks noGrp="1"/>
          </p:cNvSpPr>
          <p:nvPr>
            <p:ph type="sldNum" sz="quarter" idx="12"/>
          </p:nvPr>
        </p:nvSpPr>
        <p:spPr/>
        <p:txBody>
          <a:bodyPr/>
          <a:lstStyle/>
          <a:p>
            <a:fld id="{3B16EEFE-6CF6-421E-A424-6EADB7C02B9A}" type="slidenum">
              <a:rPr lang="es-GT" smtClean="0"/>
              <a:t>‹Nº›</a:t>
            </a:fld>
            <a:endParaRPr lang="es-GT"/>
          </a:p>
        </p:txBody>
      </p:sp>
    </p:spTree>
    <p:extLst>
      <p:ext uri="{BB962C8B-B14F-4D97-AF65-F5344CB8AC3E}">
        <p14:creationId xmlns:p14="http://schemas.microsoft.com/office/powerpoint/2010/main" val="363946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124C0F-0315-4AC8-940E-604CEB72C795}"/>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3D42012E-8BEA-4BA5-BE60-932AB28FF2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8FBEED6A-B00C-4D49-B8A5-8756A7F7F31C}"/>
              </a:ext>
            </a:extLst>
          </p:cNvPr>
          <p:cNvSpPr>
            <a:spLocks noGrp="1"/>
          </p:cNvSpPr>
          <p:nvPr>
            <p:ph type="dt" sz="half" idx="10"/>
          </p:nvPr>
        </p:nvSpPr>
        <p:spPr/>
        <p:txBody>
          <a:bodyPr/>
          <a:lstStyle/>
          <a:p>
            <a:fld id="{AE032527-EC8A-486F-BB62-E613A096788A}" type="datetimeFigureOut">
              <a:rPr lang="es-GT" smtClean="0"/>
              <a:t>25/03/2021</a:t>
            </a:fld>
            <a:endParaRPr lang="es-GT"/>
          </a:p>
        </p:txBody>
      </p:sp>
      <p:sp>
        <p:nvSpPr>
          <p:cNvPr id="5" name="Marcador de pie de página 4">
            <a:extLst>
              <a:ext uri="{FF2B5EF4-FFF2-40B4-BE49-F238E27FC236}">
                <a16:creationId xmlns:a16="http://schemas.microsoft.com/office/drawing/2014/main" id="{B114F5AC-E9DB-4316-AE02-4FC688CD425A}"/>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5298B93C-E4A7-401B-9B5B-27817274AA70}"/>
              </a:ext>
            </a:extLst>
          </p:cNvPr>
          <p:cNvSpPr>
            <a:spLocks noGrp="1"/>
          </p:cNvSpPr>
          <p:nvPr>
            <p:ph type="sldNum" sz="quarter" idx="12"/>
          </p:nvPr>
        </p:nvSpPr>
        <p:spPr/>
        <p:txBody>
          <a:bodyPr/>
          <a:lstStyle/>
          <a:p>
            <a:fld id="{3B16EEFE-6CF6-421E-A424-6EADB7C02B9A}" type="slidenum">
              <a:rPr lang="es-GT" smtClean="0"/>
              <a:t>‹Nº›</a:t>
            </a:fld>
            <a:endParaRPr lang="es-GT"/>
          </a:p>
        </p:txBody>
      </p:sp>
    </p:spTree>
    <p:extLst>
      <p:ext uri="{BB962C8B-B14F-4D97-AF65-F5344CB8AC3E}">
        <p14:creationId xmlns:p14="http://schemas.microsoft.com/office/powerpoint/2010/main" val="2653042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C9658-8D78-457A-BE56-BE63BCEA125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8F8C72C8-3343-4D87-948D-5BDDD272A0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30F1F9F-C237-4FDA-BE68-A0FBD09E3226}"/>
              </a:ext>
            </a:extLst>
          </p:cNvPr>
          <p:cNvSpPr>
            <a:spLocks noGrp="1"/>
          </p:cNvSpPr>
          <p:nvPr>
            <p:ph type="dt" sz="half" idx="10"/>
          </p:nvPr>
        </p:nvSpPr>
        <p:spPr/>
        <p:txBody>
          <a:bodyPr/>
          <a:lstStyle/>
          <a:p>
            <a:fld id="{AE032527-EC8A-486F-BB62-E613A096788A}" type="datetimeFigureOut">
              <a:rPr lang="es-GT" smtClean="0"/>
              <a:t>25/03/2021</a:t>
            </a:fld>
            <a:endParaRPr lang="es-GT"/>
          </a:p>
        </p:txBody>
      </p:sp>
      <p:sp>
        <p:nvSpPr>
          <p:cNvPr id="5" name="Marcador de pie de página 4">
            <a:extLst>
              <a:ext uri="{FF2B5EF4-FFF2-40B4-BE49-F238E27FC236}">
                <a16:creationId xmlns:a16="http://schemas.microsoft.com/office/drawing/2014/main" id="{15C6E0C4-E3F2-4D26-9625-3E475B198113}"/>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F312524A-24ED-43CC-A099-3B26B61A16BB}"/>
              </a:ext>
            </a:extLst>
          </p:cNvPr>
          <p:cNvSpPr>
            <a:spLocks noGrp="1"/>
          </p:cNvSpPr>
          <p:nvPr>
            <p:ph type="sldNum" sz="quarter" idx="12"/>
          </p:nvPr>
        </p:nvSpPr>
        <p:spPr/>
        <p:txBody>
          <a:bodyPr/>
          <a:lstStyle/>
          <a:p>
            <a:fld id="{3B16EEFE-6CF6-421E-A424-6EADB7C02B9A}" type="slidenum">
              <a:rPr lang="es-GT" smtClean="0"/>
              <a:t>‹Nº›</a:t>
            </a:fld>
            <a:endParaRPr lang="es-GT"/>
          </a:p>
        </p:txBody>
      </p:sp>
    </p:spTree>
    <p:extLst>
      <p:ext uri="{BB962C8B-B14F-4D97-AF65-F5344CB8AC3E}">
        <p14:creationId xmlns:p14="http://schemas.microsoft.com/office/powerpoint/2010/main" val="1390405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79AD7B-4AC5-4B05-8BD7-299FAF6BFCE9}"/>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67D14CD1-A9D7-4C82-82BE-BD14112AC32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contenido 3">
            <a:extLst>
              <a:ext uri="{FF2B5EF4-FFF2-40B4-BE49-F238E27FC236}">
                <a16:creationId xmlns:a16="http://schemas.microsoft.com/office/drawing/2014/main" id="{1801BC37-FD2D-4B13-818F-D832DFCC2C9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fecha 4">
            <a:extLst>
              <a:ext uri="{FF2B5EF4-FFF2-40B4-BE49-F238E27FC236}">
                <a16:creationId xmlns:a16="http://schemas.microsoft.com/office/drawing/2014/main" id="{2553286C-CCCB-40BC-9D40-BF141B856800}"/>
              </a:ext>
            </a:extLst>
          </p:cNvPr>
          <p:cNvSpPr>
            <a:spLocks noGrp="1"/>
          </p:cNvSpPr>
          <p:nvPr>
            <p:ph type="dt" sz="half" idx="10"/>
          </p:nvPr>
        </p:nvSpPr>
        <p:spPr/>
        <p:txBody>
          <a:bodyPr/>
          <a:lstStyle/>
          <a:p>
            <a:fld id="{AE032527-EC8A-486F-BB62-E613A096788A}" type="datetimeFigureOut">
              <a:rPr lang="es-GT" smtClean="0"/>
              <a:t>25/03/2021</a:t>
            </a:fld>
            <a:endParaRPr lang="es-GT"/>
          </a:p>
        </p:txBody>
      </p:sp>
      <p:sp>
        <p:nvSpPr>
          <p:cNvPr id="6" name="Marcador de pie de página 5">
            <a:extLst>
              <a:ext uri="{FF2B5EF4-FFF2-40B4-BE49-F238E27FC236}">
                <a16:creationId xmlns:a16="http://schemas.microsoft.com/office/drawing/2014/main" id="{629D06AB-62AF-4C0A-B828-82DD155D1296}"/>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CA5FF4B7-ABC9-40AC-94ED-B552DD8ED752}"/>
              </a:ext>
            </a:extLst>
          </p:cNvPr>
          <p:cNvSpPr>
            <a:spLocks noGrp="1"/>
          </p:cNvSpPr>
          <p:nvPr>
            <p:ph type="sldNum" sz="quarter" idx="12"/>
          </p:nvPr>
        </p:nvSpPr>
        <p:spPr/>
        <p:txBody>
          <a:bodyPr/>
          <a:lstStyle/>
          <a:p>
            <a:fld id="{3B16EEFE-6CF6-421E-A424-6EADB7C02B9A}" type="slidenum">
              <a:rPr lang="es-GT" smtClean="0"/>
              <a:t>‹Nº›</a:t>
            </a:fld>
            <a:endParaRPr lang="es-GT"/>
          </a:p>
        </p:txBody>
      </p:sp>
    </p:spTree>
    <p:extLst>
      <p:ext uri="{BB962C8B-B14F-4D97-AF65-F5344CB8AC3E}">
        <p14:creationId xmlns:p14="http://schemas.microsoft.com/office/powerpoint/2010/main" val="334959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90B983-8580-40D5-A968-B99C062523F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9E0D5254-75E3-4F15-A1FF-78C741365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E78D2D2-6064-4F33-AE85-512DB5FA3BA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texto 4">
            <a:extLst>
              <a:ext uri="{FF2B5EF4-FFF2-40B4-BE49-F238E27FC236}">
                <a16:creationId xmlns:a16="http://schemas.microsoft.com/office/drawing/2014/main" id="{94E4ADDD-B80D-4F00-B06E-1DC387AB9E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9EDCB9B-940B-4F70-81A6-F01D13DCBDA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7" name="Marcador de fecha 6">
            <a:extLst>
              <a:ext uri="{FF2B5EF4-FFF2-40B4-BE49-F238E27FC236}">
                <a16:creationId xmlns:a16="http://schemas.microsoft.com/office/drawing/2014/main" id="{BCB18D0B-A5EC-4047-AA2D-B190DBB82CE6}"/>
              </a:ext>
            </a:extLst>
          </p:cNvPr>
          <p:cNvSpPr>
            <a:spLocks noGrp="1"/>
          </p:cNvSpPr>
          <p:nvPr>
            <p:ph type="dt" sz="half" idx="10"/>
          </p:nvPr>
        </p:nvSpPr>
        <p:spPr/>
        <p:txBody>
          <a:bodyPr/>
          <a:lstStyle/>
          <a:p>
            <a:fld id="{AE032527-EC8A-486F-BB62-E613A096788A}" type="datetimeFigureOut">
              <a:rPr lang="es-GT" smtClean="0"/>
              <a:t>25/03/2021</a:t>
            </a:fld>
            <a:endParaRPr lang="es-GT"/>
          </a:p>
        </p:txBody>
      </p:sp>
      <p:sp>
        <p:nvSpPr>
          <p:cNvPr id="8" name="Marcador de pie de página 7">
            <a:extLst>
              <a:ext uri="{FF2B5EF4-FFF2-40B4-BE49-F238E27FC236}">
                <a16:creationId xmlns:a16="http://schemas.microsoft.com/office/drawing/2014/main" id="{F7F5670E-7C65-474B-B1A9-490F3D8D83C7}"/>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76E5C21E-3011-4882-B5FB-B0FA23F9C1B0}"/>
              </a:ext>
            </a:extLst>
          </p:cNvPr>
          <p:cNvSpPr>
            <a:spLocks noGrp="1"/>
          </p:cNvSpPr>
          <p:nvPr>
            <p:ph type="sldNum" sz="quarter" idx="12"/>
          </p:nvPr>
        </p:nvSpPr>
        <p:spPr/>
        <p:txBody>
          <a:bodyPr/>
          <a:lstStyle/>
          <a:p>
            <a:fld id="{3B16EEFE-6CF6-421E-A424-6EADB7C02B9A}" type="slidenum">
              <a:rPr lang="es-GT" smtClean="0"/>
              <a:t>‹Nº›</a:t>
            </a:fld>
            <a:endParaRPr lang="es-GT"/>
          </a:p>
        </p:txBody>
      </p:sp>
    </p:spTree>
    <p:extLst>
      <p:ext uri="{BB962C8B-B14F-4D97-AF65-F5344CB8AC3E}">
        <p14:creationId xmlns:p14="http://schemas.microsoft.com/office/powerpoint/2010/main" val="2120846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1A2F5C-E1FD-436E-8F03-559FDDFD27ED}"/>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fecha 2">
            <a:extLst>
              <a:ext uri="{FF2B5EF4-FFF2-40B4-BE49-F238E27FC236}">
                <a16:creationId xmlns:a16="http://schemas.microsoft.com/office/drawing/2014/main" id="{6190623A-C975-4BAF-B431-3DDE3D13EBC1}"/>
              </a:ext>
            </a:extLst>
          </p:cNvPr>
          <p:cNvSpPr>
            <a:spLocks noGrp="1"/>
          </p:cNvSpPr>
          <p:nvPr>
            <p:ph type="dt" sz="half" idx="10"/>
          </p:nvPr>
        </p:nvSpPr>
        <p:spPr/>
        <p:txBody>
          <a:bodyPr/>
          <a:lstStyle/>
          <a:p>
            <a:fld id="{AE032527-EC8A-486F-BB62-E613A096788A}" type="datetimeFigureOut">
              <a:rPr lang="es-GT" smtClean="0"/>
              <a:t>25/03/2021</a:t>
            </a:fld>
            <a:endParaRPr lang="es-GT"/>
          </a:p>
        </p:txBody>
      </p:sp>
      <p:sp>
        <p:nvSpPr>
          <p:cNvPr id="4" name="Marcador de pie de página 3">
            <a:extLst>
              <a:ext uri="{FF2B5EF4-FFF2-40B4-BE49-F238E27FC236}">
                <a16:creationId xmlns:a16="http://schemas.microsoft.com/office/drawing/2014/main" id="{DCC66E2B-0881-4CC4-A17D-4F6F5CAC3802}"/>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1A152D08-3D59-4828-9586-A2B93A28A97F}"/>
              </a:ext>
            </a:extLst>
          </p:cNvPr>
          <p:cNvSpPr>
            <a:spLocks noGrp="1"/>
          </p:cNvSpPr>
          <p:nvPr>
            <p:ph type="sldNum" sz="quarter" idx="12"/>
          </p:nvPr>
        </p:nvSpPr>
        <p:spPr/>
        <p:txBody>
          <a:bodyPr/>
          <a:lstStyle/>
          <a:p>
            <a:fld id="{3B16EEFE-6CF6-421E-A424-6EADB7C02B9A}" type="slidenum">
              <a:rPr lang="es-GT" smtClean="0"/>
              <a:t>‹Nº›</a:t>
            </a:fld>
            <a:endParaRPr lang="es-GT"/>
          </a:p>
        </p:txBody>
      </p:sp>
    </p:spTree>
    <p:extLst>
      <p:ext uri="{BB962C8B-B14F-4D97-AF65-F5344CB8AC3E}">
        <p14:creationId xmlns:p14="http://schemas.microsoft.com/office/powerpoint/2010/main" val="304707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CDFCEC0-836E-4A97-81D6-818FEC70B091}"/>
              </a:ext>
            </a:extLst>
          </p:cNvPr>
          <p:cNvSpPr>
            <a:spLocks noGrp="1"/>
          </p:cNvSpPr>
          <p:nvPr>
            <p:ph type="dt" sz="half" idx="10"/>
          </p:nvPr>
        </p:nvSpPr>
        <p:spPr/>
        <p:txBody>
          <a:bodyPr/>
          <a:lstStyle/>
          <a:p>
            <a:fld id="{AE032527-EC8A-486F-BB62-E613A096788A}" type="datetimeFigureOut">
              <a:rPr lang="es-GT" smtClean="0"/>
              <a:t>25/03/2021</a:t>
            </a:fld>
            <a:endParaRPr lang="es-GT"/>
          </a:p>
        </p:txBody>
      </p:sp>
      <p:sp>
        <p:nvSpPr>
          <p:cNvPr id="3" name="Marcador de pie de página 2">
            <a:extLst>
              <a:ext uri="{FF2B5EF4-FFF2-40B4-BE49-F238E27FC236}">
                <a16:creationId xmlns:a16="http://schemas.microsoft.com/office/drawing/2014/main" id="{7A0499E1-9F16-456A-9F4B-247D39D31854}"/>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581752F2-AA55-4F80-84D5-64698367F56C}"/>
              </a:ext>
            </a:extLst>
          </p:cNvPr>
          <p:cNvSpPr>
            <a:spLocks noGrp="1"/>
          </p:cNvSpPr>
          <p:nvPr>
            <p:ph type="sldNum" sz="quarter" idx="12"/>
          </p:nvPr>
        </p:nvSpPr>
        <p:spPr/>
        <p:txBody>
          <a:bodyPr/>
          <a:lstStyle/>
          <a:p>
            <a:fld id="{3B16EEFE-6CF6-421E-A424-6EADB7C02B9A}" type="slidenum">
              <a:rPr lang="es-GT" smtClean="0"/>
              <a:t>‹Nº›</a:t>
            </a:fld>
            <a:endParaRPr lang="es-GT"/>
          </a:p>
        </p:txBody>
      </p:sp>
    </p:spTree>
    <p:extLst>
      <p:ext uri="{BB962C8B-B14F-4D97-AF65-F5344CB8AC3E}">
        <p14:creationId xmlns:p14="http://schemas.microsoft.com/office/powerpoint/2010/main" val="2765935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3CEF11-BF9A-4B20-9927-62347F851A2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2D349C80-47DB-4733-AF99-DAD85A04BA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texto 3">
            <a:extLst>
              <a:ext uri="{FF2B5EF4-FFF2-40B4-BE49-F238E27FC236}">
                <a16:creationId xmlns:a16="http://schemas.microsoft.com/office/drawing/2014/main" id="{D48070F7-9CC6-4F0F-9B6F-94B85D410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E1848CF-D079-4AD3-8A12-FCB6BF000549}"/>
              </a:ext>
            </a:extLst>
          </p:cNvPr>
          <p:cNvSpPr>
            <a:spLocks noGrp="1"/>
          </p:cNvSpPr>
          <p:nvPr>
            <p:ph type="dt" sz="half" idx="10"/>
          </p:nvPr>
        </p:nvSpPr>
        <p:spPr/>
        <p:txBody>
          <a:bodyPr/>
          <a:lstStyle/>
          <a:p>
            <a:fld id="{AE032527-EC8A-486F-BB62-E613A096788A}" type="datetimeFigureOut">
              <a:rPr lang="es-GT" smtClean="0"/>
              <a:t>25/03/2021</a:t>
            </a:fld>
            <a:endParaRPr lang="es-GT"/>
          </a:p>
        </p:txBody>
      </p:sp>
      <p:sp>
        <p:nvSpPr>
          <p:cNvPr id="6" name="Marcador de pie de página 5">
            <a:extLst>
              <a:ext uri="{FF2B5EF4-FFF2-40B4-BE49-F238E27FC236}">
                <a16:creationId xmlns:a16="http://schemas.microsoft.com/office/drawing/2014/main" id="{5BCF5A65-824C-4040-BE52-BCDD0A9C7EA9}"/>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E2BBADD6-6D99-4F53-B458-3C0E1E69E6F6}"/>
              </a:ext>
            </a:extLst>
          </p:cNvPr>
          <p:cNvSpPr>
            <a:spLocks noGrp="1"/>
          </p:cNvSpPr>
          <p:nvPr>
            <p:ph type="sldNum" sz="quarter" idx="12"/>
          </p:nvPr>
        </p:nvSpPr>
        <p:spPr/>
        <p:txBody>
          <a:bodyPr/>
          <a:lstStyle/>
          <a:p>
            <a:fld id="{3B16EEFE-6CF6-421E-A424-6EADB7C02B9A}" type="slidenum">
              <a:rPr lang="es-GT" smtClean="0"/>
              <a:t>‹Nº›</a:t>
            </a:fld>
            <a:endParaRPr lang="es-GT"/>
          </a:p>
        </p:txBody>
      </p:sp>
    </p:spTree>
    <p:extLst>
      <p:ext uri="{BB962C8B-B14F-4D97-AF65-F5344CB8AC3E}">
        <p14:creationId xmlns:p14="http://schemas.microsoft.com/office/powerpoint/2010/main" val="197907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6ADB7-FD90-4D95-8E12-5EA03CA2743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posición de imagen 2">
            <a:extLst>
              <a:ext uri="{FF2B5EF4-FFF2-40B4-BE49-F238E27FC236}">
                <a16:creationId xmlns:a16="http://schemas.microsoft.com/office/drawing/2014/main" id="{EC3C8907-8ADB-4D44-936E-46613521A6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06715142-686A-4707-B9A9-8DEFCD179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5BE02C1-75B8-4636-865A-FDF4C9C66028}"/>
              </a:ext>
            </a:extLst>
          </p:cNvPr>
          <p:cNvSpPr>
            <a:spLocks noGrp="1"/>
          </p:cNvSpPr>
          <p:nvPr>
            <p:ph type="dt" sz="half" idx="10"/>
          </p:nvPr>
        </p:nvSpPr>
        <p:spPr/>
        <p:txBody>
          <a:bodyPr/>
          <a:lstStyle/>
          <a:p>
            <a:fld id="{AE032527-EC8A-486F-BB62-E613A096788A}" type="datetimeFigureOut">
              <a:rPr lang="es-GT" smtClean="0"/>
              <a:t>25/03/2021</a:t>
            </a:fld>
            <a:endParaRPr lang="es-GT"/>
          </a:p>
        </p:txBody>
      </p:sp>
      <p:sp>
        <p:nvSpPr>
          <p:cNvPr id="6" name="Marcador de pie de página 5">
            <a:extLst>
              <a:ext uri="{FF2B5EF4-FFF2-40B4-BE49-F238E27FC236}">
                <a16:creationId xmlns:a16="http://schemas.microsoft.com/office/drawing/2014/main" id="{1BC0F13C-CE3E-4C7C-8BA2-3C98AE314F3B}"/>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530FB51F-48E3-4A96-B525-0E7D33C5E78D}"/>
              </a:ext>
            </a:extLst>
          </p:cNvPr>
          <p:cNvSpPr>
            <a:spLocks noGrp="1"/>
          </p:cNvSpPr>
          <p:nvPr>
            <p:ph type="sldNum" sz="quarter" idx="12"/>
          </p:nvPr>
        </p:nvSpPr>
        <p:spPr/>
        <p:txBody>
          <a:bodyPr/>
          <a:lstStyle/>
          <a:p>
            <a:fld id="{3B16EEFE-6CF6-421E-A424-6EADB7C02B9A}" type="slidenum">
              <a:rPr lang="es-GT" smtClean="0"/>
              <a:t>‹Nº›</a:t>
            </a:fld>
            <a:endParaRPr lang="es-GT"/>
          </a:p>
        </p:txBody>
      </p:sp>
    </p:spTree>
    <p:extLst>
      <p:ext uri="{BB962C8B-B14F-4D97-AF65-F5344CB8AC3E}">
        <p14:creationId xmlns:p14="http://schemas.microsoft.com/office/powerpoint/2010/main" val="218286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AF296B1-EAC2-4BD6-85BE-5C18BECFE2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BC2CB857-5469-4FA4-96A6-A4FEEFC52A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D803D3F9-1FA8-4033-ABB9-E97FA3CFC5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32527-EC8A-486F-BB62-E613A096788A}" type="datetimeFigureOut">
              <a:rPr lang="es-GT" smtClean="0"/>
              <a:t>25/03/2021</a:t>
            </a:fld>
            <a:endParaRPr lang="es-GT"/>
          </a:p>
        </p:txBody>
      </p:sp>
      <p:sp>
        <p:nvSpPr>
          <p:cNvPr id="5" name="Marcador de pie de página 4">
            <a:extLst>
              <a:ext uri="{FF2B5EF4-FFF2-40B4-BE49-F238E27FC236}">
                <a16:creationId xmlns:a16="http://schemas.microsoft.com/office/drawing/2014/main" id="{09410C06-C10E-4535-8B9D-70C1080D8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327E1920-729A-4B1F-8B73-B7E27E1D3E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6EEFE-6CF6-421E-A424-6EADB7C02B9A}" type="slidenum">
              <a:rPr lang="es-GT" smtClean="0"/>
              <a:t>‹Nº›</a:t>
            </a:fld>
            <a:endParaRPr lang="es-GT"/>
          </a:p>
        </p:txBody>
      </p:sp>
    </p:spTree>
    <p:extLst>
      <p:ext uri="{BB962C8B-B14F-4D97-AF65-F5344CB8AC3E}">
        <p14:creationId xmlns:p14="http://schemas.microsoft.com/office/powerpoint/2010/main" val="952336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ohkFMkSYF9U"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4.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9.wdp"/><Relationship Id="rId4" Type="http://schemas.openxmlformats.org/officeDocument/2006/relationships/image" Target="../media/image16.png"/><Relationship Id="rId9"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jpg"/><Relationship Id="rId5" Type="http://schemas.microsoft.com/office/2007/relationships/hdphoto" Target="../media/hdphoto13.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diagramLayout" Target="../diagrams/layout8.xml"/><Relationship Id="rId7" Type="http://schemas.openxmlformats.org/officeDocument/2006/relationships/image" Target="../media/image33.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4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tiff"/><Relationship Id="rId7" Type="http://schemas.openxmlformats.org/officeDocument/2006/relationships/image" Target="../media/image44.png"/><Relationship Id="rId2" Type="http://schemas.openxmlformats.org/officeDocument/2006/relationships/image" Target="../media/image40.tiff"/><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37.jpeg"/><Relationship Id="rId9"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mailto:jm.degodoy@gmail.com" TargetMode="External"/><Relationship Id="rId2" Type="http://schemas.openxmlformats.org/officeDocument/2006/relationships/hyperlink" Target="mailto:ymartinez@cna.gob.g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Aplicación&#10;&#10;Descripción generada automáticamente">
            <a:extLst>
              <a:ext uri="{FF2B5EF4-FFF2-40B4-BE49-F238E27FC236}">
                <a16:creationId xmlns:a16="http://schemas.microsoft.com/office/drawing/2014/main" id="{D070B715-F8BB-4048-A067-E9C826A47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ítulo 2">
            <a:extLst>
              <a:ext uri="{FF2B5EF4-FFF2-40B4-BE49-F238E27FC236}">
                <a16:creationId xmlns:a16="http://schemas.microsoft.com/office/drawing/2014/main" id="{BF33AAA5-EB95-485E-AE06-6FFF557DE2F9}"/>
              </a:ext>
            </a:extLst>
          </p:cNvPr>
          <p:cNvSpPr txBox="1">
            <a:spLocks/>
          </p:cNvSpPr>
          <p:nvPr/>
        </p:nvSpPr>
        <p:spPr>
          <a:xfrm>
            <a:off x="8560905" y="3429000"/>
            <a:ext cx="3226904" cy="9699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GT" sz="3000" dirty="0">
                <a:solidFill>
                  <a:schemeClr val="bg1"/>
                </a:solidFill>
                <a:effectLst>
                  <a:outerShdw blurRad="38100" dist="38100" dir="2700000" algn="tl">
                    <a:srgbClr val="000000">
                      <a:alpha val="43137"/>
                    </a:srgbClr>
                  </a:outerShdw>
                </a:effectLst>
                <a:latin typeface="Aller" panose="02000803040000020004" pitchFamily="2" charset="0"/>
                <a:ea typeface="+mj-ea"/>
                <a:cs typeface="Arial" panose="020B0604020202020204" pitchFamily="34" charset="0"/>
              </a:rPr>
              <a:t>Rosario Chavarría</a:t>
            </a:r>
          </a:p>
          <a:p>
            <a:r>
              <a:rPr lang="es-GT" sz="3000" dirty="0">
                <a:solidFill>
                  <a:schemeClr val="bg1"/>
                </a:solidFill>
                <a:effectLst>
                  <a:outerShdw blurRad="38100" dist="38100" dir="2700000" algn="tl">
                    <a:srgbClr val="000000">
                      <a:alpha val="43137"/>
                    </a:srgbClr>
                  </a:outerShdw>
                </a:effectLst>
                <a:latin typeface="Aller" panose="02000803040000020004" pitchFamily="2" charset="0"/>
                <a:ea typeface="+mj-ea"/>
                <a:cs typeface="Arial" panose="020B0604020202020204" pitchFamily="34" charset="0"/>
              </a:rPr>
              <a:t>Médico</a:t>
            </a:r>
          </a:p>
        </p:txBody>
      </p:sp>
      <p:pic>
        <p:nvPicPr>
          <p:cNvPr id="13" name="Picture 12">
            <a:extLst>
              <a:ext uri="{FF2B5EF4-FFF2-40B4-BE49-F238E27FC236}">
                <a16:creationId xmlns:a16="http://schemas.microsoft.com/office/drawing/2014/main" id="{30CCD9F4-92B2-4C85-8BD0-9D10DA59718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tretch>
            <a:fillRect/>
          </a:stretch>
        </p:blipFill>
        <p:spPr>
          <a:xfrm>
            <a:off x="775249" y="274169"/>
            <a:ext cx="4280454" cy="46821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Subtítulo 2">
            <a:extLst>
              <a:ext uri="{FF2B5EF4-FFF2-40B4-BE49-F238E27FC236}">
                <a16:creationId xmlns:a16="http://schemas.microsoft.com/office/drawing/2014/main" id="{566AD12B-C308-4061-AF53-2811626D9044}"/>
              </a:ext>
            </a:extLst>
          </p:cNvPr>
          <p:cNvSpPr>
            <a:spLocks noGrp="1"/>
          </p:cNvSpPr>
          <p:nvPr>
            <p:ph type="subTitle" idx="1"/>
          </p:nvPr>
        </p:nvSpPr>
        <p:spPr>
          <a:xfrm>
            <a:off x="5844210" y="734980"/>
            <a:ext cx="5433391" cy="969961"/>
          </a:xfrm>
        </p:spPr>
        <p:txBody>
          <a:bodyPr>
            <a:noAutofit/>
          </a:bodyPr>
          <a:lstStyle/>
          <a:p>
            <a:r>
              <a:rPr lang="es-GT" sz="8000" dirty="0">
                <a:solidFill>
                  <a:schemeClr val="bg1"/>
                </a:solidFill>
                <a:effectLst>
                  <a:outerShdw blurRad="38100" dist="38100" dir="2700000" algn="tl">
                    <a:srgbClr val="000000">
                      <a:alpha val="43137"/>
                    </a:srgbClr>
                  </a:outerShdw>
                </a:effectLst>
                <a:latin typeface="Aller" panose="02000803040000020004" pitchFamily="2" charset="0"/>
                <a:ea typeface="+mj-ea"/>
                <a:cs typeface="Arial" panose="020B0604020202020204" pitchFamily="34" charset="0"/>
              </a:rPr>
              <a:t>Estándar 11</a:t>
            </a:r>
          </a:p>
        </p:txBody>
      </p:sp>
      <p:sp>
        <p:nvSpPr>
          <p:cNvPr id="15" name="Subtítulo 2">
            <a:extLst>
              <a:ext uri="{FF2B5EF4-FFF2-40B4-BE49-F238E27FC236}">
                <a16:creationId xmlns:a16="http://schemas.microsoft.com/office/drawing/2014/main" id="{1CD57CBB-3F2B-416B-876D-943E5633DAAF}"/>
              </a:ext>
            </a:extLst>
          </p:cNvPr>
          <p:cNvSpPr txBox="1">
            <a:spLocks/>
          </p:cNvSpPr>
          <p:nvPr/>
        </p:nvSpPr>
        <p:spPr>
          <a:xfrm>
            <a:off x="7136298" y="1691689"/>
            <a:ext cx="2975113" cy="53467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GT" sz="2500" dirty="0">
                <a:solidFill>
                  <a:schemeClr val="bg1"/>
                </a:solidFill>
                <a:effectLst>
                  <a:outerShdw blurRad="38100" dist="38100" dir="2700000" algn="tl">
                    <a:srgbClr val="000000">
                      <a:alpha val="43137"/>
                    </a:srgbClr>
                  </a:outerShdw>
                </a:effectLst>
                <a:latin typeface="Aller" panose="02000803040000020004" pitchFamily="2" charset="0"/>
                <a:ea typeface="+mj-ea"/>
                <a:cs typeface="Arial" panose="020B0604020202020204" pitchFamily="34" charset="0"/>
              </a:rPr>
              <a:t>Pág 139 - 151</a:t>
            </a:r>
          </a:p>
        </p:txBody>
      </p:sp>
    </p:spTree>
    <p:extLst>
      <p:ext uri="{BB962C8B-B14F-4D97-AF65-F5344CB8AC3E}">
        <p14:creationId xmlns:p14="http://schemas.microsoft.com/office/powerpoint/2010/main" val="1446983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B95953C-973E-470E-8549-697798F3C5F0}"/>
              </a:ext>
            </a:extLst>
          </p:cNvPr>
          <p:cNvSpPr>
            <a:spLocks noGrp="1"/>
          </p:cNvSpPr>
          <p:nvPr>
            <p:ph type="title"/>
          </p:nvPr>
        </p:nvSpPr>
        <p:spPr>
          <a:xfrm>
            <a:off x="3675825" y="224944"/>
            <a:ext cx="4991100" cy="676205"/>
          </a:xfrm>
        </p:spPr>
        <p:txBody>
          <a:bodyPr>
            <a:normAutofit/>
          </a:bodyPr>
          <a:lstStyle/>
          <a:p>
            <a:pPr algn="ctr"/>
            <a:r>
              <a:rPr lang="es-419" sz="4000" b="1" dirty="0">
                <a:effectLst>
                  <a:outerShdw blurRad="38100" dist="38100" dir="2700000" algn="tl">
                    <a:srgbClr val="000000">
                      <a:alpha val="43137"/>
                    </a:srgbClr>
                  </a:outerShdw>
                </a:effectLst>
              </a:rPr>
              <a:t>TIPOS DE PREVENCIÓN</a:t>
            </a:r>
            <a:endParaRPr lang="es-GT" sz="4000" b="1" dirty="0">
              <a:effectLst>
                <a:outerShdw blurRad="38100" dist="38100" dir="2700000" algn="tl">
                  <a:srgbClr val="000000">
                    <a:alpha val="43137"/>
                  </a:srgbClr>
                </a:outerShdw>
              </a:effectLst>
            </a:endParaRPr>
          </a:p>
        </p:txBody>
      </p:sp>
      <p:graphicFrame>
        <p:nvGraphicFramePr>
          <p:cNvPr id="7" name="Table 7">
            <a:extLst>
              <a:ext uri="{FF2B5EF4-FFF2-40B4-BE49-F238E27FC236}">
                <a16:creationId xmlns:a16="http://schemas.microsoft.com/office/drawing/2014/main" id="{64C7D3DF-4A93-4854-A3BB-7008327F9670}"/>
              </a:ext>
            </a:extLst>
          </p:cNvPr>
          <p:cNvGraphicFramePr>
            <a:graphicFrameLocks noGrp="1"/>
          </p:cNvGraphicFramePr>
          <p:nvPr>
            <p:extLst>
              <p:ext uri="{D42A27DB-BD31-4B8C-83A1-F6EECF244321}">
                <p14:modId xmlns:p14="http://schemas.microsoft.com/office/powerpoint/2010/main" val="848764174"/>
              </p:ext>
            </p:extLst>
          </p:nvPr>
        </p:nvGraphicFramePr>
        <p:xfrm>
          <a:off x="614016" y="1064374"/>
          <a:ext cx="10902122" cy="5058135"/>
        </p:xfrm>
        <a:graphic>
          <a:graphicData uri="http://schemas.openxmlformats.org/drawingml/2006/table">
            <a:tbl>
              <a:tblPr firstRow="1" bandRow="1">
                <a:tableStyleId>{00A15C55-8517-42AA-B614-E9B94910E393}</a:tableStyleId>
              </a:tblPr>
              <a:tblGrid>
                <a:gridCol w="1466575">
                  <a:extLst>
                    <a:ext uri="{9D8B030D-6E8A-4147-A177-3AD203B41FA5}">
                      <a16:colId xmlns:a16="http://schemas.microsoft.com/office/drawing/2014/main" val="721537674"/>
                    </a:ext>
                  </a:extLst>
                </a:gridCol>
                <a:gridCol w="3220279">
                  <a:extLst>
                    <a:ext uri="{9D8B030D-6E8A-4147-A177-3AD203B41FA5}">
                      <a16:colId xmlns:a16="http://schemas.microsoft.com/office/drawing/2014/main" val="847362490"/>
                    </a:ext>
                  </a:extLst>
                </a:gridCol>
                <a:gridCol w="3154017">
                  <a:extLst>
                    <a:ext uri="{9D8B030D-6E8A-4147-A177-3AD203B41FA5}">
                      <a16:colId xmlns:a16="http://schemas.microsoft.com/office/drawing/2014/main" val="3389431600"/>
                    </a:ext>
                  </a:extLst>
                </a:gridCol>
                <a:gridCol w="3061251">
                  <a:extLst>
                    <a:ext uri="{9D8B030D-6E8A-4147-A177-3AD203B41FA5}">
                      <a16:colId xmlns:a16="http://schemas.microsoft.com/office/drawing/2014/main" val="3571950792"/>
                    </a:ext>
                  </a:extLst>
                </a:gridCol>
              </a:tblGrid>
              <a:tr h="486135">
                <a:tc>
                  <a:txBody>
                    <a:bodyPr/>
                    <a:lstStyle/>
                    <a:p>
                      <a:pPr algn="ctr"/>
                      <a:endParaRPr lang="en-US" dirty="0">
                        <a:solidFill>
                          <a:schemeClr val="tx1"/>
                        </a:solidFill>
                      </a:endParaRPr>
                    </a:p>
                  </a:txBody>
                  <a:tcPr anchor="ctr"/>
                </a:tc>
                <a:tc>
                  <a:txBody>
                    <a:bodyPr/>
                    <a:lstStyle/>
                    <a:p>
                      <a:pPr algn="ctr"/>
                      <a:r>
                        <a:rPr lang="es-419" dirty="0">
                          <a:solidFill>
                            <a:schemeClr val="tx1"/>
                          </a:solidFill>
                        </a:rPr>
                        <a:t>PREVENCIÓN PRIMARIA</a:t>
                      </a:r>
                      <a:endParaRPr lang="en-US" dirty="0">
                        <a:solidFill>
                          <a:schemeClr val="tx1"/>
                        </a:solidFill>
                      </a:endParaRPr>
                    </a:p>
                  </a:txBody>
                  <a:tcPr anchor="ctr"/>
                </a:tc>
                <a:tc>
                  <a:txBody>
                    <a:bodyPr/>
                    <a:lstStyle/>
                    <a:p>
                      <a:pPr algn="ctr"/>
                      <a:r>
                        <a:rPr lang="es-419" dirty="0">
                          <a:solidFill>
                            <a:schemeClr val="tx1"/>
                          </a:solidFill>
                        </a:rPr>
                        <a:t>SECUNDARIA</a:t>
                      </a:r>
                      <a:endParaRPr lang="en-US" dirty="0">
                        <a:solidFill>
                          <a:schemeClr val="tx1"/>
                        </a:solidFill>
                      </a:endParaRPr>
                    </a:p>
                  </a:txBody>
                  <a:tcPr anchor="ctr"/>
                </a:tc>
                <a:tc>
                  <a:txBody>
                    <a:bodyPr/>
                    <a:lstStyle/>
                    <a:p>
                      <a:pPr algn="ctr"/>
                      <a:r>
                        <a:rPr lang="es-419" dirty="0">
                          <a:solidFill>
                            <a:schemeClr val="tx1"/>
                          </a:solidFill>
                        </a:rPr>
                        <a:t>TERCIARIA</a:t>
                      </a:r>
                      <a:endParaRPr lang="en-US" dirty="0">
                        <a:solidFill>
                          <a:schemeClr val="tx1"/>
                        </a:solidFill>
                      </a:endParaRPr>
                    </a:p>
                  </a:txBody>
                  <a:tcPr anchor="ctr"/>
                </a:tc>
                <a:extLst>
                  <a:ext uri="{0D108BD9-81ED-4DB2-BD59-A6C34878D82A}">
                    <a16:rowId xmlns:a16="http://schemas.microsoft.com/office/drawing/2014/main" val="3591371425"/>
                  </a:ext>
                </a:extLst>
              </a:tr>
              <a:tr h="923603">
                <a:tc>
                  <a:txBody>
                    <a:bodyPr/>
                    <a:lstStyle/>
                    <a:p>
                      <a:pPr algn="ctr"/>
                      <a:r>
                        <a:rPr lang="es-419" sz="1600" b="1" dirty="0">
                          <a:solidFill>
                            <a:schemeClr val="tx1"/>
                          </a:solidFill>
                          <a:effectLst/>
                        </a:rPr>
                        <a:t>DEFINICIÓN</a:t>
                      </a:r>
                      <a:endParaRPr lang="en-US" sz="1600" b="1" dirty="0">
                        <a:solidFill>
                          <a:schemeClr val="tx1"/>
                        </a:solidFill>
                        <a:effectLst/>
                      </a:endParaRPr>
                    </a:p>
                  </a:txBody>
                  <a:tcPr anchor="ctr"/>
                </a:tc>
                <a:tc>
                  <a:txBody>
                    <a:bodyPr/>
                    <a:lstStyle/>
                    <a:p>
                      <a:pPr algn="ctr"/>
                      <a:r>
                        <a:rPr lang="es-ES" sz="1600" dirty="0">
                          <a:solidFill>
                            <a:schemeClr val="tx1"/>
                          </a:solidFill>
                        </a:rPr>
                        <a:t>Son todas las acciones que se realizan en el periodo previo al aparecimiento de una enfermedad y/o daño a la salud en un individuo o en una colectividad y que están orientadas a prevenir esa enfermedad o daño.</a:t>
                      </a:r>
                      <a:endParaRPr lang="en-US" sz="1600" cap="all" baseline="0" dirty="0">
                        <a:solidFill>
                          <a:schemeClr val="tx1"/>
                        </a:solidFill>
                      </a:endParaRPr>
                    </a:p>
                  </a:txBody>
                  <a:tcPr anchor="ctr"/>
                </a:tc>
                <a:tc>
                  <a:txBody>
                    <a:bodyPr/>
                    <a:lstStyle/>
                    <a:p>
                      <a:pPr algn="ctr"/>
                      <a:r>
                        <a:rPr lang="es-ES" sz="1600" dirty="0">
                          <a:solidFill>
                            <a:schemeClr val="tx1"/>
                          </a:solidFill>
                        </a:rPr>
                        <a:t>Son todas las acciones que se realizan durante el periodo de la enfermedad y que tienen como propósito esencial detener el progreso de la misma, limitar la ocurrencia de incapacidades y evitar la muerte.</a:t>
                      </a:r>
                      <a:endParaRPr lang="en-US" sz="1600" dirty="0">
                        <a:solidFill>
                          <a:schemeClr val="tx1"/>
                        </a:solidFill>
                      </a:endParaRPr>
                    </a:p>
                  </a:txBody>
                  <a:tcPr anchor="ctr"/>
                </a:tc>
                <a:tc>
                  <a:txBody>
                    <a:bodyPr/>
                    <a:lstStyle/>
                    <a:p>
                      <a:pPr algn="ctr"/>
                      <a:r>
                        <a:rPr lang="es-ES" sz="1600" dirty="0">
                          <a:solidFill>
                            <a:schemeClr val="tx1"/>
                          </a:solidFill>
                        </a:rPr>
                        <a:t>Son todas las acciones que se realizan después del periodo de una enfermedad y están orientadas a lograr la recuperación de las discapacidades resultantes de la misma.</a:t>
                      </a:r>
                      <a:endParaRPr lang="en-US" sz="1600" dirty="0">
                        <a:solidFill>
                          <a:schemeClr val="tx1"/>
                        </a:solidFill>
                      </a:endParaRPr>
                    </a:p>
                  </a:txBody>
                  <a:tcPr anchor="ctr"/>
                </a:tc>
                <a:extLst>
                  <a:ext uri="{0D108BD9-81ED-4DB2-BD59-A6C34878D82A}">
                    <a16:rowId xmlns:a16="http://schemas.microsoft.com/office/drawing/2014/main" val="1071332959"/>
                  </a:ext>
                </a:extLst>
              </a:tr>
              <a:tr h="923603">
                <a:tc>
                  <a:txBody>
                    <a:bodyPr/>
                    <a:lstStyle/>
                    <a:p>
                      <a:pPr algn="ctr"/>
                      <a:r>
                        <a:rPr lang="es-419" sz="1600" b="1" dirty="0">
                          <a:solidFill>
                            <a:schemeClr val="tx1"/>
                          </a:solidFill>
                          <a:effectLst/>
                        </a:rPr>
                        <a:t>EJEMPLOS</a:t>
                      </a:r>
                      <a:endParaRPr lang="en-US" sz="1600" b="1" dirty="0">
                        <a:solidFill>
                          <a:schemeClr val="tx1"/>
                        </a:solidFill>
                        <a:effectLst/>
                      </a:endParaRPr>
                    </a:p>
                  </a:txBody>
                  <a:tcPr anchor="ctr"/>
                </a:tc>
                <a:tc>
                  <a:txBody>
                    <a:bodyPr/>
                    <a:lstStyle/>
                    <a:p>
                      <a:pPr marL="285750" indent="-285750" algn="l">
                        <a:buFont typeface="Arial" panose="020B0604020202020204" pitchFamily="34" charset="0"/>
                        <a:buChar char="•"/>
                      </a:pPr>
                      <a:r>
                        <a:rPr lang="es-ES" sz="1600" dirty="0">
                          <a:solidFill>
                            <a:schemeClr val="tx1"/>
                          </a:solidFill>
                        </a:rPr>
                        <a:t>Educación en salud</a:t>
                      </a:r>
                    </a:p>
                    <a:p>
                      <a:pPr marL="285750" indent="-285750" algn="l">
                        <a:buFont typeface="Arial" panose="020B0604020202020204" pitchFamily="34" charset="0"/>
                        <a:buChar char="•"/>
                      </a:pPr>
                      <a:r>
                        <a:rPr lang="es-ES" sz="1600" dirty="0">
                          <a:solidFill>
                            <a:schemeClr val="tx1"/>
                          </a:solidFill>
                        </a:rPr>
                        <a:t>Promoción en salud</a:t>
                      </a:r>
                    </a:p>
                    <a:p>
                      <a:pPr marL="285750" indent="-285750" algn="l">
                        <a:buFont typeface="Arial" panose="020B0604020202020204" pitchFamily="34" charset="0"/>
                        <a:buChar char="•"/>
                      </a:pPr>
                      <a:r>
                        <a:rPr lang="es-ES" sz="1600" dirty="0">
                          <a:solidFill>
                            <a:schemeClr val="tx1"/>
                          </a:solidFill>
                        </a:rPr>
                        <a:t>Estilos de vida saludable</a:t>
                      </a:r>
                    </a:p>
                    <a:p>
                      <a:pPr marL="285750" indent="-285750" algn="l">
                        <a:buFont typeface="Arial" panose="020B0604020202020204" pitchFamily="34" charset="0"/>
                        <a:buChar char="•"/>
                      </a:pPr>
                      <a:r>
                        <a:rPr lang="es-ES" sz="1600" dirty="0">
                          <a:solidFill>
                            <a:schemeClr val="tx1"/>
                          </a:solidFill>
                        </a:rPr>
                        <a:t>Nutrición adecuada</a:t>
                      </a:r>
                    </a:p>
                    <a:p>
                      <a:pPr marL="285750" indent="-285750" algn="l">
                        <a:buFont typeface="Arial" panose="020B0604020202020204" pitchFamily="34" charset="0"/>
                        <a:buChar char="•"/>
                      </a:pPr>
                      <a:r>
                        <a:rPr lang="es-ES" sz="1600" dirty="0">
                          <a:solidFill>
                            <a:schemeClr val="tx1"/>
                          </a:solidFill>
                        </a:rPr>
                        <a:t>Recreación y descanso</a:t>
                      </a:r>
                    </a:p>
                    <a:p>
                      <a:pPr marL="285750" indent="-285750" algn="l">
                        <a:buFont typeface="Arial" panose="020B0604020202020204" pitchFamily="34" charset="0"/>
                        <a:buChar char="•"/>
                      </a:pPr>
                      <a:r>
                        <a:rPr lang="es-ES" sz="1600" dirty="0">
                          <a:solidFill>
                            <a:schemeClr val="tx1"/>
                          </a:solidFill>
                        </a:rPr>
                        <a:t>Identificación de factores de riesgo (chequeos médicos)</a:t>
                      </a:r>
                    </a:p>
                    <a:p>
                      <a:pPr marL="285750" indent="-285750" algn="l">
                        <a:buFont typeface="Arial" panose="020B0604020202020204" pitchFamily="34" charset="0"/>
                        <a:buChar char="•"/>
                      </a:pPr>
                      <a:r>
                        <a:rPr lang="es-ES" sz="1600" dirty="0">
                          <a:solidFill>
                            <a:schemeClr val="tx1"/>
                          </a:solidFill>
                        </a:rPr>
                        <a:t>Inmunizaciones</a:t>
                      </a:r>
                      <a:endParaRPr lang="en-US" sz="1600" dirty="0">
                        <a:solidFill>
                          <a:schemeClr val="tx1"/>
                        </a:solidFill>
                      </a:endParaRPr>
                    </a:p>
                  </a:txBody>
                  <a:tcPr anchor="ctr"/>
                </a:tc>
                <a:tc>
                  <a:txBody>
                    <a:bodyPr/>
                    <a:lstStyle/>
                    <a:p>
                      <a:pPr marL="285750" indent="-285750" algn="l">
                        <a:buFont typeface="Arial" panose="020B0604020202020204" pitchFamily="34" charset="0"/>
                        <a:buChar char="•"/>
                      </a:pPr>
                      <a:r>
                        <a:rPr lang="es-419" sz="1600" kern="1200" dirty="0">
                          <a:solidFill>
                            <a:schemeClr val="dk1"/>
                          </a:solidFill>
                          <a:effectLst/>
                          <a:latin typeface="+mn-lt"/>
                          <a:ea typeface="+mn-ea"/>
                          <a:cs typeface="+mn-cs"/>
                        </a:rPr>
                        <a:t>Diagnóstico temprano y adecuado</a:t>
                      </a:r>
                      <a:endParaRPr lang="en-US" sz="1600" kern="1200" dirty="0">
                        <a:solidFill>
                          <a:schemeClr val="dk1"/>
                        </a:solidFill>
                        <a:effectLst/>
                        <a:latin typeface="+mn-lt"/>
                        <a:ea typeface="+mn-ea"/>
                        <a:cs typeface="+mn-cs"/>
                      </a:endParaRPr>
                    </a:p>
                    <a:p>
                      <a:pPr marL="285750" indent="-285750" algn="l">
                        <a:buFont typeface="Arial" panose="020B0604020202020204" pitchFamily="34" charset="0"/>
                        <a:buChar char="•"/>
                      </a:pPr>
                      <a:r>
                        <a:rPr lang="es-419" sz="1600" kern="1200" dirty="0">
                          <a:solidFill>
                            <a:schemeClr val="dk1"/>
                          </a:solidFill>
                          <a:effectLst/>
                          <a:latin typeface="+mn-lt"/>
                          <a:ea typeface="+mn-ea"/>
                          <a:cs typeface="+mn-cs"/>
                        </a:rPr>
                        <a:t>Instauración del tratamiento oportuno</a:t>
                      </a:r>
                      <a:endParaRPr lang="en-US" sz="1600" kern="1200" dirty="0">
                        <a:solidFill>
                          <a:schemeClr val="dk1"/>
                        </a:solidFill>
                        <a:effectLst/>
                        <a:latin typeface="+mn-lt"/>
                        <a:ea typeface="+mn-ea"/>
                        <a:cs typeface="+mn-cs"/>
                      </a:endParaRPr>
                    </a:p>
                    <a:p>
                      <a:pPr marL="285750" indent="-285750" algn="l">
                        <a:buFont typeface="Arial" panose="020B0604020202020204" pitchFamily="34" charset="0"/>
                        <a:buChar char="•"/>
                      </a:pPr>
                      <a:r>
                        <a:rPr lang="es-419" sz="1600" kern="1200" dirty="0">
                          <a:solidFill>
                            <a:schemeClr val="dk1"/>
                          </a:solidFill>
                          <a:effectLst/>
                          <a:latin typeface="+mn-lt"/>
                          <a:ea typeface="+mn-ea"/>
                          <a:cs typeface="+mn-cs"/>
                        </a:rPr>
                        <a:t>Educación en salud para autocuidado de la enfermedad</a:t>
                      </a:r>
                      <a:endParaRPr lang="en-US" sz="1600" kern="1200" dirty="0">
                        <a:solidFill>
                          <a:schemeClr val="dk1"/>
                        </a:solidFill>
                        <a:effectLst/>
                        <a:latin typeface="+mn-lt"/>
                        <a:ea typeface="+mn-ea"/>
                        <a:cs typeface="+mn-cs"/>
                      </a:endParaRPr>
                    </a:p>
                    <a:p>
                      <a:pPr marL="285750" indent="-285750" algn="l">
                        <a:buFont typeface="Arial" panose="020B0604020202020204" pitchFamily="34" charset="0"/>
                        <a:buChar char="•"/>
                      </a:pPr>
                      <a:r>
                        <a:rPr lang="es-419" sz="1600" kern="1200" dirty="0">
                          <a:solidFill>
                            <a:schemeClr val="dk1"/>
                          </a:solidFill>
                          <a:effectLst/>
                          <a:latin typeface="+mn-lt"/>
                          <a:ea typeface="+mn-ea"/>
                          <a:cs typeface="+mn-cs"/>
                        </a:rPr>
                        <a:t>Reorientación del tratamiento según necesidad</a:t>
                      </a:r>
                      <a:endParaRPr lang="en-US" sz="1600" kern="1200" dirty="0">
                        <a:solidFill>
                          <a:schemeClr val="dk1"/>
                        </a:solidFill>
                        <a:effectLst/>
                        <a:latin typeface="+mn-lt"/>
                        <a:ea typeface="+mn-ea"/>
                        <a:cs typeface="+mn-cs"/>
                      </a:endParaRPr>
                    </a:p>
                    <a:p>
                      <a:pPr marL="285750" indent="-285750" algn="l">
                        <a:buFont typeface="Arial" panose="020B0604020202020204" pitchFamily="34" charset="0"/>
                        <a:buChar char="•"/>
                      </a:pPr>
                      <a:r>
                        <a:rPr lang="es-419" sz="1600" kern="1200" dirty="0">
                          <a:solidFill>
                            <a:schemeClr val="dk1"/>
                          </a:solidFill>
                          <a:effectLst/>
                          <a:latin typeface="+mn-lt"/>
                          <a:ea typeface="+mn-ea"/>
                          <a:cs typeface="+mn-cs"/>
                        </a:rPr>
                        <a:t>Seguimiento y control de casos</a:t>
                      </a:r>
                      <a:endParaRPr lang="en-US" sz="1600" kern="1200" dirty="0">
                        <a:solidFill>
                          <a:schemeClr val="dk1"/>
                        </a:solidFill>
                        <a:effectLst/>
                        <a:latin typeface="+mn-lt"/>
                        <a:ea typeface="+mn-ea"/>
                        <a:cs typeface="+mn-cs"/>
                      </a:endParaRPr>
                    </a:p>
                    <a:p>
                      <a:pPr marL="285750" indent="-285750" algn="l">
                        <a:buFont typeface="Arial" panose="020B0604020202020204" pitchFamily="34" charset="0"/>
                        <a:buChar char="•"/>
                      </a:pPr>
                      <a:r>
                        <a:rPr lang="es-419" sz="1600" kern="1200" dirty="0">
                          <a:solidFill>
                            <a:schemeClr val="dk1"/>
                          </a:solidFill>
                          <a:effectLst/>
                          <a:latin typeface="+mn-lt"/>
                          <a:ea typeface="+mn-ea"/>
                          <a:cs typeface="+mn-cs"/>
                        </a:rPr>
                        <a:t>Manejo de contactos de casos diagnosticados</a:t>
                      </a:r>
                      <a:endParaRPr lang="en-US" sz="1600" dirty="0">
                        <a:solidFill>
                          <a:schemeClr val="tx1"/>
                        </a:solidFill>
                      </a:endParaRPr>
                    </a:p>
                  </a:txBody>
                  <a:tcPr anchor="ctr"/>
                </a:tc>
                <a:tc>
                  <a:txBody>
                    <a:bodyPr/>
                    <a:lstStyle/>
                    <a:p>
                      <a:pPr marL="285750" indent="-285750" algn="l">
                        <a:buFont typeface="Arial" panose="020B0604020202020204" pitchFamily="34" charset="0"/>
                        <a:buChar char="•"/>
                      </a:pPr>
                      <a:r>
                        <a:rPr lang="es-ES" sz="1600" dirty="0">
                          <a:solidFill>
                            <a:schemeClr val="tx1"/>
                          </a:solidFill>
                        </a:rPr>
                        <a:t>Rehabilitación física</a:t>
                      </a:r>
                    </a:p>
                    <a:p>
                      <a:pPr marL="285750" indent="-285750" algn="l">
                        <a:buFont typeface="Arial" panose="020B0604020202020204" pitchFamily="34" charset="0"/>
                        <a:buChar char="•"/>
                      </a:pPr>
                      <a:r>
                        <a:rPr lang="es-ES" sz="1600" dirty="0">
                          <a:solidFill>
                            <a:schemeClr val="tx1"/>
                          </a:solidFill>
                        </a:rPr>
                        <a:t>Rehabilitación mental</a:t>
                      </a:r>
                    </a:p>
                    <a:p>
                      <a:pPr marL="285750" indent="-285750" algn="l">
                        <a:buFont typeface="Arial" panose="020B0604020202020204" pitchFamily="34" charset="0"/>
                        <a:buChar char="•"/>
                      </a:pPr>
                      <a:r>
                        <a:rPr lang="es-ES" sz="1600" dirty="0">
                          <a:solidFill>
                            <a:schemeClr val="tx1"/>
                          </a:solidFill>
                        </a:rPr>
                        <a:t>Rehabilitación social</a:t>
                      </a:r>
                    </a:p>
                    <a:p>
                      <a:pPr marL="285750" indent="-285750" algn="l">
                        <a:buFont typeface="Arial" panose="020B0604020202020204" pitchFamily="34" charset="0"/>
                        <a:buChar char="•"/>
                      </a:pPr>
                      <a:r>
                        <a:rPr lang="es-ES" sz="1600" dirty="0">
                          <a:solidFill>
                            <a:schemeClr val="tx1"/>
                          </a:solidFill>
                        </a:rPr>
                        <a:t>Rehabilitación laboral</a:t>
                      </a:r>
                    </a:p>
                    <a:p>
                      <a:pPr marL="285750" indent="-285750" algn="l">
                        <a:buFont typeface="Arial" panose="020B0604020202020204" pitchFamily="34" charset="0"/>
                        <a:buChar char="•"/>
                      </a:pPr>
                      <a:r>
                        <a:rPr lang="es-ES" sz="1600" dirty="0">
                          <a:solidFill>
                            <a:schemeClr val="tx1"/>
                          </a:solidFill>
                        </a:rPr>
                        <a:t>Readiestramiento</a:t>
                      </a:r>
                    </a:p>
                  </a:txBody>
                  <a:tcPr anchor="ctr"/>
                </a:tc>
                <a:extLst>
                  <a:ext uri="{0D108BD9-81ED-4DB2-BD59-A6C34878D82A}">
                    <a16:rowId xmlns:a16="http://schemas.microsoft.com/office/drawing/2014/main" val="4239227448"/>
                  </a:ext>
                </a:extLst>
              </a:tr>
            </a:tbl>
          </a:graphicData>
        </a:graphic>
      </p:graphicFrame>
    </p:spTree>
    <p:extLst>
      <p:ext uri="{BB962C8B-B14F-4D97-AF65-F5344CB8AC3E}">
        <p14:creationId xmlns:p14="http://schemas.microsoft.com/office/powerpoint/2010/main" val="1645275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D00744C-3BEC-4553-9A01-C7B8478573ED}"/>
              </a:ext>
            </a:extLst>
          </p:cNvPr>
          <p:cNvGraphicFramePr>
            <a:graphicFrameLocks noGrp="1"/>
          </p:cNvGraphicFramePr>
          <p:nvPr>
            <p:extLst>
              <p:ext uri="{D42A27DB-BD31-4B8C-83A1-F6EECF244321}">
                <p14:modId xmlns:p14="http://schemas.microsoft.com/office/powerpoint/2010/main" val="1662743475"/>
              </p:ext>
            </p:extLst>
          </p:nvPr>
        </p:nvGraphicFramePr>
        <p:xfrm>
          <a:off x="2183323" y="185530"/>
          <a:ext cx="8315740" cy="5879958"/>
        </p:xfrm>
        <a:graphic>
          <a:graphicData uri="http://schemas.openxmlformats.org/drawingml/2006/table">
            <a:tbl>
              <a:tblPr firstRow="1" bandRow="1">
                <a:tableStyleId>{93296810-A885-4BE3-A3E7-6D5BEEA58F35}</a:tableStyleId>
              </a:tblPr>
              <a:tblGrid>
                <a:gridCol w="2780568">
                  <a:extLst>
                    <a:ext uri="{9D8B030D-6E8A-4147-A177-3AD203B41FA5}">
                      <a16:colId xmlns:a16="http://schemas.microsoft.com/office/drawing/2014/main" val="351439633"/>
                    </a:ext>
                  </a:extLst>
                </a:gridCol>
                <a:gridCol w="2613494">
                  <a:extLst>
                    <a:ext uri="{9D8B030D-6E8A-4147-A177-3AD203B41FA5}">
                      <a16:colId xmlns:a16="http://schemas.microsoft.com/office/drawing/2014/main" val="924929717"/>
                    </a:ext>
                  </a:extLst>
                </a:gridCol>
                <a:gridCol w="2921678">
                  <a:extLst>
                    <a:ext uri="{9D8B030D-6E8A-4147-A177-3AD203B41FA5}">
                      <a16:colId xmlns:a16="http://schemas.microsoft.com/office/drawing/2014/main" val="2811531471"/>
                    </a:ext>
                  </a:extLst>
                </a:gridCol>
              </a:tblGrid>
              <a:tr h="439962">
                <a:tc>
                  <a:txBody>
                    <a:bodyPr/>
                    <a:lstStyle/>
                    <a:p>
                      <a:pPr algn="ctr"/>
                      <a:r>
                        <a:rPr lang="es-419" dirty="0"/>
                        <a:t>Atención</a:t>
                      </a:r>
                      <a:endParaRPr lang="en-US" dirty="0"/>
                    </a:p>
                  </a:txBody>
                  <a:tcPr/>
                </a:tc>
                <a:tc>
                  <a:txBody>
                    <a:bodyPr/>
                    <a:lstStyle/>
                    <a:p>
                      <a:pPr algn="ctr"/>
                      <a:r>
                        <a:rPr lang="en-US" dirty="0" err="1"/>
                        <a:t>Objetivo</a:t>
                      </a:r>
                      <a:endParaRPr lang="en-US" dirty="0"/>
                    </a:p>
                  </a:txBody>
                  <a:tcPr/>
                </a:tc>
                <a:tc>
                  <a:txBody>
                    <a:bodyPr/>
                    <a:lstStyle/>
                    <a:p>
                      <a:pPr algn="ctr"/>
                      <a:endParaRPr lang="en-US" dirty="0"/>
                    </a:p>
                  </a:txBody>
                  <a:tcPr/>
                </a:tc>
                <a:extLst>
                  <a:ext uri="{0D108BD9-81ED-4DB2-BD59-A6C34878D82A}">
                    <a16:rowId xmlns:a16="http://schemas.microsoft.com/office/drawing/2014/main" val="145140016"/>
                  </a:ext>
                </a:extLst>
              </a:tr>
              <a:tr h="1922406">
                <a:tc>
                  <a:txBody>
                    <a:bodyPr/>
                    <a:lstStyle/>
                    <a:p>
                      <a:pPr algn="ctr"/>
                      <a:r>
                        <a:rPr lang="es-419" dirty="0"/>
                        <a:t>Chequeo médico ingreso</a:t>
                      </a:r>
                    </a:p>
                    <a:p>
                      <a:pPr algn="ctr"/>
                      <a:endParaRPr lang="es-419" dirty="0"/>
                    </a:p>
                    <a:p>
                      <a:pPr algn="ctr"/>
                      <a:r>
                        <a:rPr lang="es-419" dirty="0"/>
                        <a:t>Chequeo médico periódico</a:t>
                      </a:r>
                      <a:endParaRPr lang="en-US" dirty="0"/>
                    </a:p>
                  </a:txBody>
                  <a:tcPr anchor="ctr"/>
                </a:tc>
                <a:tc>
                  <a:txBody>
                    <a:bodyPr/>
                    <a:lstStyle/>
                    <a:p>
                      <a:pPr algn="ctr"/>
                      <a:r>
                        <a:rPr lang="es-419" dirty="0"/>
                        <a:t>Detección oportuna de enfermedades, tratamiento oportuno y prevención de secuelas.</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3962587991"/>
                  </a:ext>
                </a:extLst>
              </a:tr>
              <a:tr h="1713365">
                <a:tc>
                  <a:txBody>
                    <a:bodyPr/>
                    <a:lstStyle/>
                    <a:p>
                      <a:pPr algn="ctr"/>
                      <a:r>
                        <a:rPr lang="es-419" dirty="0"/>
                        <a:t>Atención dental periódica</a:t>
                      </a:r>
                      <a:endParaRPr lang="en-US" dirty="0"/>
                    </a:p>
                  </a:txBody>
                  <a:tcPr anchor="ctr"/>
                </a:tc>
                <a:tc>
                  <a:txBody>
                    <a:bodyPr/>
                    <a:lstStyle/>
                    <a:p>
                      <a:pPr algn="ctr"/>
                      <a:r>
                        <a:rPr lang="es-419" dirty="0"/>
                        <a:t>Prevención de enfermedades odontológicas y detección/tratamiento oportuno.</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4133863290"/>
                  </a:ext>
                </a:extLst>
              </a:tr>
              <a:tr h="1804225">
                <a:tc>
                  <a:txBody>
                    <a:bodyPr/>
                    <a:lstStyle/>
                    <a:p>
                      <a:pPr algn="ctr"/>
                      <a:r>
                        <a:rPr lang="es-419" dirty="0"/>
                        <a:t>Evaluación oftalmológica periódica</a:t>
                      </a:r>
                    </a:p>
                    <a:p>
                      <a:pPr algn="ctr"/>
                      <a:endParaRPr lang="es-419" dirty="0"/>
                    </a:p>
                    <a:p>
                      <a:pPr algn="ctr"/>
                      <a:r>
                        <a:rPr lang="es-419" sz="1100" dirty="0"/>
                        <a:t>Fuente: página de YouTube del Comité Pro Ciegos y Sordos de Guatemala</a:t>
                      </a:r>
                    </a:p>
                    <a:p>
                      <a:pPr algn="ctr"/>
                      <a:r>
                        <a:rPr lang="en-US" sz="1100" dirty="0">
                          <a:hlinkClick r:id="rId2"/>
                        </a:rPr>
                        <a:t>https://www.youtube.com/watch?v=ohkFMkSYF9U</a:t>
                      </a:r>
                      <a:r>
                        <a:rPr lang="en-US" sz="1100" dirty="0"/>
                        <a:t> </a:t>
                      </a:r>
                    </a:p>
                  </a:txBody>
                  <a:tcPr anchor="ctr"/>
                </a:tc>
                <a:tc>
                  <a:txBody>
                    <a:bodyPr/>
                    <a:lstStyle/>
                    <a:p>
                      <a:pPr algn="ctr"/>
                      <a:r>
                        <a:rPr lang="es-419" dirty="0"/>
                        <a:t>Prevención de problemas de aprendizaje.</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910179"/>
                  </a:ext>
                </a:extLst>
              </a:tr>
            </a:tbl>
          </a:graphicData>
        </a:graphic>
      </p:graphicFrame>
      <p:pic>
        <p:nvPicPr>
          <p:cNvPr id="5" name="Picture 4">
            <a:extLst>
              <a:ext uri="{FF2B5EF4-FFF2-40B4-BE49-F238E27FC236}">
                <a16:creationId xmlns:a16="http://schemas.microsoft.com/office/drawing/2014/main" id="{099935F1-B3E3-479D-A249-DE6B6DCF54E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817912" y="792509"/>
            <a:ext cx="2570791" cy="1579628"/>
          </a:xfrm>
          <a:prstGeom prst="rect">
            <a:avLst/>
          </a:prstGeom>
        </p:spPr>
      </p:pic>
      <p:pic>
        <p:nvPicPr>
          <p:cNvPr id="7" name="Picture 6">
            <a:extLst>
              <a:ext uri="{FF2B5EF4-FFF2-40B4-BE49-F238E27FC236}">
                <a16:creationId xmlns:a16="http://schemas.microsoft.com/office/drawing/2014/main" id="{80B04119-16AD-4B28-B58C-931F7D155115}"/>
              </a:ext>
            </a:extLst>
          </p:cNvPr>
          <p:cNvPicPr>
            <a:picLocks noChangeAspect="1"/>
          </p:cNvPicPr>
          <p:nvPr/>
        </p:nvPicPr>
        <p:blipFill>
          <a:blip r:embed="rId5"/>
          <a:stretch>
            <a:fillRect/>
          </a:stretch>
        </p:blipFill>
        <p:spPr>
          <a:xfrm>
            <a:off x="7693487" y="2639184"/>
            <a:ext cx="2695217" cy="1579629"/>
          </a:xfrm>
          <a:prstGeom prst="rect">
            <a:avLst/>
          </a:prstGeom>
        </p:spPr>
      </p:pic>
      <p:pic>
        <p:nvPicPr>
          <p:cNvPr id="9" name="Picture 8">
            <a:extLst>
              <a:ext uri="{FF2B5EF4-FFF2-40B4-BE49-F238E27FC236}">
                <a16:creationId xmlns:a16="http://schemas.microsoft.com/office/drawing/2014/main" id="{78DB6250-71AC-413E-BC6D-C5644D2F252C}"/>
              </a:ext>
            </a:extLst>
          </p:cNvPr>
          <p:cNvPicPr>
            <a:picLocks noChangeAspect="1"/>
          </p:cNvPicPr>
          <p:nvPr/>
        </p:nvPicPr>
        <p:blipFill>
          <a:blip r:embed="rId6"/>
          <a:stretch>
            <a:fillRect/>
          </a:stretch>
        </p:blipFill>
        <p:spPr>
          <a:xfrm>
            <a:off x="7817912" y="4343706"/>
            <a:ext cx="2570791" cy="1579629"/>
          </a:xfrm>
          <a:prstGeom prst="rect">
            <a:avLst/>
          </a:prstGeom>
        </p:spPr>
      </p:pic>
    </p:spTree>
    <p:extLst>
      <p:ext uri="{BB962C8B-B14F-4D97-AF65-F5344CB8AC3E}">
        <p14:creationId xmlns:p14="http://schemas.microsoft.com/office/powerpoint/2010/main" val="2196533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D00744C-3BEC-4553-9A01-C7B8478573ED}"/>
              </a:ext>
            </a:extLst>
          </p:cNvPr>
          <p:cNvGraphicFramePr>
            <a:graphicFrameLocks noGrp="1"/>
          </p:cNvGraphicFramePr>
          <p:nvPr>
            <p:extLst>
              <p:ext uri="{D42A27DB-BD31-4B8C-83A1-F6EECF244321}">
                <p14:modId xmlns:p14="http://schemas.microsoft.com/office/powerpoint/2010/main" val="1699157534"/>
              </p:ext>
            </p:extLst>
          </p:nvPr>
        </p:nvGraphicFramePr>
        <p:xfrm>
          <a:off x="2078382" y="410818"/>
          <a:ext cx="8602869" cy="5618921"/>
        </p:xfrm>
        <a:graphic>
          <a:graphicData uri="http://schemas.openxmlformats.org/drawingml/2006/table">
            <a:tbl>
              <a:tblPr firstRow="1" bandRow="1">
                <a:tableStyleId>{93296810-A885-4BE3-A3E7-6D5BEEA58F35}</a:tableStyleId>
              </a:tblPr>
              <a:tblGrid>
                <a:gridCol w="1863883">
                  <a:extLst>
                    <a:ext uri="{9D8B030D-6E8A-4147-A177-3AD203B41FA5}">
                      <a16:colId xmlns:a16="http://schemas.microsoft.com/office/drawing/2014/main" val="351439633"/>
                    </a:ext>
                  </a:extLst>
                </a:gridCol>
                <a:gridCol w="2617561">
                  <a:extLst>
                    <a:ext uri="{9D8B030D-6E8A-4147-A177-3AD203B41FA5}">
                      <a16:colId xmlns:a16="http://schemas.microsoft.com/office/drawing/2014/main" val="924929717"/>
                    </a:ext>
                  </a:extLst>
                </a:gridCol>
                <a:gridCol w="4121425">
                  <a:extLst>
                    <a:ext uri="{9D8B030D-6E8A-4147-A177-3AD203B41FA5}">
                      <a16:colId xmlns:a16="http://schemas.microsoft.com/office/drawing/2014/main" val="384515213"/>
                    </a:ext>
                  </a:extLst>
                </a:gridCol>
              </a:tblGrid>
              <a:tr h="347392">
                <a:tc>
                  <a:txBody>
                    <a:bodyPr/>
                    <a:lstStyle/>
                    <a:p>
                      <a:pPr algn="ctr"/>
                      <a:r>
                        <a:rPr lang="es-419" dirty="0"/>
                        <a:t>Atención</a:t>
                      </a:r>
                      <a:endParaRPr lang="en-US" dirty="0"/>
                    </a:p>
                  </a:txBody>
                  <a:tcPr/>
                </a:tc>
                <a:tc>
                  <a:txBody>
                    <a:bodyPr/>
                    <a:lstStyle/>
                    <a:p>
                      <a:pPr algn="ctr"/>
                      <a:r>
                        <a:rPr lang="es-419" dirty="0"/>
                        <a:t>Objetivo</a:t>
                      </a:r>
                      <a:endParaRPr lang="en-US" dirty="0"/>
                    </a:p>
                  </a:txBody>
                  <a:tcPr/>
                </a:tc>
                <a:tc>
                  <a:txBody>
                    <a:bodyPr/>
                    <a:lstStyle/>
                    <a:p>
                      <a:pPr algn="ctr"/>
                      <a:endParaRPr lang="en-US" dirty="0"/>
                    </a:p>
                  </a:txBody>
                  <a:tcPr/>
                </a:tc>
                <a:extLst>
                  <a:ext uri="{0D108BD9-81ED-4DB2-BD59-A6C34878D82A}">
                    <a16:rowId xmlns:a16="http://schemas.microsoft.com/office/drawing/2014/main" val="145140016"/>
                  </a:ext>
                </a:extLst>
              </a:tr>
              <a:tr h="1565781">
                <a:tc>
                  <a:txBody>
                    <a:bodyPr/>
                    <a:lstStyle/>
                    <a:p>
                      <a:pPr algn="ctr"/>
                      <a:r>
                        <a:rPr lang="es-419" dirty="0"/>
                        <a:t>Evaluación auditiva</a:t>
                      </a:r>
                      <a:endParaRPr lang="en-US" dirty="0"/>
                    </a:p>
                  </a:txBody>
                  <a:tcPr anchor="ctr"/>
                </a:tc>
                <a:tc>
                  <a:txBody>
                    <a:bodyPr/>
                    <a:lstStyle/>
                    <a:p>
                      <a:pPr algn="ctr"/>
                      <a:r>
                        <a:rPr lang="es-419" dirty="0"/>
                        <a:t>Prevención de problemas de aprendizaje y lenguaje</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918369183"/>
                  </a:ext>
                </a:extLst>
              </a:tr>
              <a:tr h="1487519">
                <a:tc>
                  <a:txBody>
                    <a:bodyPr/>
                    <a:lstStyle/>
                    <a:p>
                      <a:pPr algn="ctr"/>
                      <a:r>
                        <a:rPr lang="es-419" dirty="0"/>
                        <a:t>Desparasitación</a:t>
                      </a:r>
                      <a:endParaRPr lang="en-US" dirty="0"/>
                    </a:p>
                  </a:txBody>
                  <a:tcPr anchor="ctr"/>
                </a:tc>
                <a:tc>
                  <a:txBody>
                    <a:bodyPr/>
                    <a:lstStyle/>
                    <a:p>
                      <a:pPr algn="ctr"/>
                      <a:r>
                        <a:rPr lang="es-419" dirty="0"/>
                        <a:t>Prevención de parásitos intestinales y sus efectos negativos en el crecimiento y nutrición</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510184226"/>
                  </a:ext>
                </a:extLst>
              </a:tr>
              <a:tr h="2199861">
                <a:tc>
                  <a:txBody>
                    <a:bodyPr/>
                    <a:lstStyle/>
                    <a:p>
                      <a:pPr algn="ctr"/>
                      <a:r>
                        <a:rPr lang="es-419" dirty="0"/>
                        <a:t>Chequeos Antropométricos</a:t>
                      </a:r>
                      <a:endParaRPr lang="en-US" dirty="0"/>
                    </a:p>
                  </a:txBody>
                  <a:tcPr anchor="ctr"/>
                </a:tc>
                <a:tc>
                  <a:txBody>
                    <a:bodyPr/>
                    <a:lstStyle/>
                    <a:p>
                      <a:pPr algn="ctr"/>
                      <a:r>
                        <a:rPr lang="es-419" dirty="0"/>
                        <a:t>Monitoreo del crecimiento y desarrollo, detección oportuna de patrones anormales de crecimiento (desnutrición/sobrepeso)</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4210984545"/>
                  </a:ext>
                </a:extLst>
              </a:tr>
            </a:tbl>
          </a:graphicData>
        </a:graphic>
      </p:graphicFrame>
      <p:pic>
        <p:nvPicPr>
          <p:cNvPr id="6" name="Picture 5">
            <a:extLst>
              <a:ext uri="{FF2B5EF4-FFF2-40B4-BE49-F238E27FC236}">
                <a16:creationId xmlns:a16="http://schemas.microsoft.com/office/drawing/2014/main" id="{7FAA7665-FC7D-43D1-8FF9-D1A3271EAEA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7275443" y="3908413"/>
            <a:ext cx="2657889" cy="1993417"/>
          </a:xfrm>
          <a:prstGeom prst="rect">
            <a:avLst/>
          </a:prstGeom>
        </p:spPr>
      </p:pic>
      <p:pic>
        <p:nvPicPr>
          <p:cNvPr id="8" name="Picture 7">
            <a:extLst>
              <a:ext uri="{FF2B5EF4-FFF2-40B4-BE49-F238E27FC236}">
                <a16:creationId xmlns:a16="http://schemas.microsoft.com/office/drawing/2014/main" id="{24BAE8DF-5100-464C-916F-0CA0CFA58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243" y="2403256"/>
            <a:ext cx="1800324" cy="1377248"/>
          </a:xfrm>
          <a:prstGeom prst="rect">
            <a:avLst/>
          </a:prstGeom>
        </p:spPr>
      </p:pic>
      <p:pic>
        <p:nvPicPr>
          <p:cNvPr id="10" name="Picture 9">
            <a:extLst>
              <a:ext uri="{FF2B5EF4-FFF2-40B4-BE49-F238E27FC236}">
                <a16:creationId xmlns:a16="http://schemas.microsoft.com/office/drawing/2014/main" id="{AA20FFE2-E718-4418-B1B3-EABFE667C32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591117" y="828261"/>
            <a:ext cx="2238575" cy="1377248"/>
          </a:xfrm>
          <a:prstGeom prst="rect">
            <a:avLst/>
          </a:prstGeom>
        </p:spPr>
      </p:pic>
    </p:spTree>
    <p:extLst>
      <p:ext uri="{BB962C8B-B14F-4D97-AF65-F5344CB8AC3E}">
        <p14:creationId xmlns:p14="http://schemas.microsoft.com/office/powerpoint/2010/main" val="3606663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D00744C-3BEC-4553-9A01-C7B8478573ED}"/>
              </a:ext>
            </a:extLst>
          </p:cNvPr>
          <p:cNvGraphicFramePr>
            <a:graphicFrameLocks noGrp="1"/>
          </p:cNvGraphicFramePr>
          <p:nvPr>
            <p:extLst>
              <p:ext uri="{D42A27DB-BD31-4B8C-83A1-F6EECF244321}">
                <p14:modId xmlns:p14="http://schemas.microsoft.com/office/powerpoint/2010/main" val="4011475370"/>
              </p:ext>
            </p:extLst>
          </p:nvPr>
        </p:nvGraphicFramePr>
        <p:xfrm>
          <a:off x="1084469" y="530087"/>
          <a:ext cx="10126870" cy="5128591"/>
        </p:xfrm>
        <a:graphic>
          <a:graphicData uri="http://schemas.openxmlformats.org/drawingml/2006/table">
            <a:tbl>
              <a:tblPr firstRow="1" bandRow="1">
                <a:tableStyleId>{93296810-A885-4BE3-A3E7-6D5BEEA58F35}</a:tableStyleId>
              </a:tblPr>
              <a:tblGrid>
                <a:gridCol w="2194070">
                  <a:extLst>
                    <a:ext uri="{9D8B030D-6E8A-4147-A177-3AD203B41FA5}">
                      <a16:colId xmlns:a16="http://schemas.microsoft.com/office/drawing/2014/main" val="351439633"/>
                    </a:ext>
                  </a:extLst>
                </a:gridCol>
                <a:gridCol w="2746057">
                  <a:extLst>
                    <a:ext uri="{9D8B030D-6E8A-4147-A177-3AD203B41FA5}">
                      <a16:colId xmlns:a16="http://schemas.microsoft.com/office/drawing/2014/main" val="924929717"/>
                    </a:ext>
                  </a:extLst>
                </a:gridCol>
                <a:gridCol w="5186743">
                  <a:extLst>
                    <a:ext uri="{9D8B030D-6E8A-4147-A177-3AD203B41FA5}">
                      <a16:colId xmlns:a16="http://schemas.microsoft.com/office/drawing/2014/main" val="384515213"/>
                    </a:ext>
                  </a:extLst>
                </a:gridCol>
              </a:tblGrid>
              <a:tr h="548640">
                <a:tc>
                  <a:txBody>
                    <a:bodyPr/>
                    <a:lstStyle/>
                    <a:p>
                      <a:pPr algn="ctr"/>
                      <a:r>
                        <a:rPr lang="es-419" dirty="0"/>
                        <a:t>Atención</a:t>
                      </a:r>
                      <a:endParaRPr lang="en-US" dirty="0"/>
                    </a:p>
                  </a:txBody>
                  <a:tcPr/>
                </a:tc>
                <a:tc>
                  <a:txBody>
                    <a:bodyPr/>
                    <a:lstStyle/>
                    <a:p>
                      <a:pPr algn="ctr"/>
                      <a:r>
                        <a:rPr lang="es-419" dirty="0"/>
                        <a:t>Objetivo</a:t>
                      </a:r>
                      <a:endParaRPr lang="en-US" dirty="0"/>
                    </a:p>
                  </a:txBody>
                  <a:tcPr/>
                </a:tc>
                <a:tc>
                  <a:txBody>
                    <a:bodyPr/>
                    <a:lstStyle/>
                    <a:p>
                      <a:pPr algn="ctr"/>
                      <a:endParaRPr lang="en-US" dirty="0"/>
                    </a:p>
                  </a:txBody>
                  <a:tcPr/>
                </a:tc>
                <a:extLst>
                  <a:ext uri="{0D108BD9-81ED-4DB2-BD59-A6C34878D82A}">
                    <a16:rowId xmlns:a16="http://schemas.microsoft.com/office/drawing/2014/main" val="145140016"/>
                  </a:ext>
                </a:extLst>
              </a:tr>
              <a:tr h="2348672">
                <a:tc>
                  <a:txBody>
                    <a:bodyPr/>
                    <a:lstStyle/>
                    <a:p>
                      <a:pPr algn="ctr"/>
                      <a:r>
                        <a:rPr lang="es-419" dirty="0"/>
                        <a:t>Suplementación con micronutrientes</a:t>
                      </a:r>
                      <a:endParaRPr lang="en-US" dirty="0"/>
                    </a:p>
                  </a:txBody>
                  <a:tcPr anchor="ctr"/>
                </a:tc>
                <a:tc>
                  <a:txBody>
                    <a:bodyPr/>
                    <a:lstStyle/>
                    <a:p>
                      <a:pPr algn="ctr"/>
                      <a:r>
                        <a:rPr lang="es-419" dirty="0"/>
                        <a:t>Prevención de deficiencias por micronutrientes y sus secuelas en la salud del niño</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918369183"/>
                  </a:ext>
                </a:extLst>
              </a:tr>
              <a:tr h="2231279">
                <a:tc>
                  <a:txBody>
                    <a:bodyPr/>
                    <a:lstStyle/>
                    <a:p>
                      <a:pPr algn="ctr"/>
                      <a:r>
                        <a:rPr lang="es-419" dirty="0"/>
                        <a:t>Vacunación</a:t>
                      </a:r>
                      <a:endParaRPr lang="en-US" dirty="0"/>
                    </a:p>
                  </a:txBody>
                  <a:tcPr anchor="ctr"/>
                </a:tc>
                <a:tc>
                  <a:txBody>
                    <a:bodyPr/>
                    <a:lstStyle/>
                    <a:p>
                      <a:pPr algn="ctr"/>
                      <a:r>
                        <a:rPr lang="es-419" dirty="0"/>
                        <a:t>Prevención de enfermedades inmunoprevenibles y sus secuelas</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510184226"/>
                  </a:ext>
                </a:extLst>
              </a:tr>
            </a:tbl>
          </a:graphicData>
        </a:graphic>
      </p:graphicFrame>
      <p:pic>
        <p:nvPicPr>
          <p:cNvPr id="3" name="Picture 2">
            <a:extLst>
              <a:ext uri="{FF2B5EF4-FFF2-40B4-BE49-F238E27FC236}">
                <a16:creationId xmlns:a16="http://schemas.microsoft.com/office/drawing/2014/main" id="{3C7FDD4E-4821-4F22-AF18-2ACBA95A8C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47904" y="3584091"/>
            <a:ext cx="2081696" cy="1936059"/>
          </a:xfrm>
          <a:prstGeom prst="rect">
            <a:avLst/>
          </a:prstGeom>
        </p:spPr>
      </p:pic>
      <p:pic>
        <p:nvPicPr>
          <p:cNvPr id="7" name="Picture 6">
            <a:extLst>
              <a:ext uri="{FF2B5EF4-FFF2-40B4-BE49-F238E27FC236}">
                <a16:creationId xmlns:a16="http://schemas.microsoft.com/office/drawing/2014/main" id="{18431010-81D2-4482-8EB2-A8119EB2C34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40000" contrast="-20000"/>
                    </a14:imgEffect>
                  </a14:imgLayer>
                </a14:imgProps>
              </a:ext>
            </a:extLst>
          </a:blip>
          <a:stretch>
            <a:fillRect/>
          </a:stretch>
        </p:blipFill>
        <p:spPr>
          <a:xfrm>
            <a:off x="8433178" y="3584092"/>
            <a:ext cx="2560225" cy="1936059"/>
          </a:xfrm>
          <a:prstGeom prst="rect">
            <a:avLst/>
          </a:prstGeom>
        </p:spPr>
      </p:pic>
      <p:pic>
        <p:nvPicPr>
          <p:cNvPr id="11" name="Picture 10">
            <a:extLst>
              <a:ext uri="{FF2B5EF4-FFF2-40B4-BE49-F238E27FC236}">
                <a16:creationId xmlns:a16="http://schemas.microsoft.com/office/drawing/2014/main" id="{87A8C425-1F93-4CC3-967A-C874321BD88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tretch>
            <a:fillRect/>
          </a:stretch>
        </p:blipFill>
        <p:spPr>
          <a:xfrm>
            <a:off x="6446607" y="1100216"/>
            <a:ext cx="1986571" cy="2224631"/>
          </a:xfrm>
          <a:prstGeom prst="rect">
            <a:avLst/>
          </a:prstGeom>
        </p:spPr>
      </p:pic>
      <p:pic>
        <p:nvPicPr>
          <p:cNvPr id="15" name="Picture 14">
            <a:extLst>
              <a:ext uri="{FF2B5EF4-FFF2-40B4-BE49-F238E27FC236}">
                <a16:creationId xmlns:a16="http://schemas.microsoft.com/office/drawing/2014/main" id="{85FF508E-B841-4223-9579-2957ECF3CBF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8608580" y="662609"/>
            <a:ext cx="2427357" cy="2662238"/>
          </a:xfrm>
          <a:prstGeom prst="rect">
            <a:avLst/>
          </a:prstGeom>
        </p:spPr>
      </p:pic>
    </p:spTree>
    <p:extLst>
      <p:ext uri="{BB962C8B-B14F-4D97-AF65-F5344CB8AC3E}">
        <p14:creationId xmlns:p14="http://schemas.microsoft.com/office/powerpoint/2010/main" val="1212251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D00744C-3BEC-4553-9A01-C7B8478573ED}"/>
              </a:ext>
            </a:extLst>
          </p:cNvPr>
          <p:cNvGraphicFramePr>
            <a:graphicFrameLocks noGrp="1"/>
          </p:cNvGraphicFramePr>
          <p:nvPr>
            <p:extLst>
              <p:ext uri="{D42A27DB-BD31-4B8C-83A1-F6EECF244321}">
                <p14:modId xmlns:p14="http://schemas.microsoft.com/office/powerpoint/2010/main" val="2771643589"/>
              </p:ext>
            </p:extLst>
          </p:nvPr>
        </p:nvGraphicFramePr>
        <p:xfrm>
          <a:off x="1508538" y="247982"/>
          <a:ext cx="9174923" cy="5563097"/>
        </p:xfrm>
        <a:graphic>
          <a:graphicData uri="http://schemas.openxmlformats.org/drawingml/2006/table">
            <a:tbl>
              <a:tblPr firstRow="1" bandRow="1">
                <a:tableStyleId>{93296810-A885-4BE3-A3E7-6D5BEEA58F35}</a:tableStyleId>
              </a:tblPr>
              <a:tblGrid>
                <a:gridCol w="1687444">
                  <a:extLst>
                    <a:ext uri="{9D8B030D-6E8A-4147-A177-3AD203B41FA5}">
                      <a16:colId xmlns:a16="http://schemas.microsoft.com/office/drawing/2014/main" val="351439633"/>
                    </a:ext>
                  </a:extLst>
                </a:gridCol>
                <a:gridCol w="3405809">
                  <a:extLst>
                    <a:ext uri="{9D8B030D-6E8A-4147-A177-3AD203B41FA5}">
                      <a16:colId xmlns:a16="http://schemas.microsoft.com/office/drawing/2014/main" val="924929717"/>
                    </a:ext>
                  </a:extLst>
                </a:gridCol>
                <a:gridCol w="4081670">
                  <a:extLst>
                    <a:ext uri="{9D8B030D-6E8A-4147-A177-3AD203B41FA5}">
                      <a16:colId xmlns:a16="http://schemas.microsoft.com/office/drawing/2014/main" val="1025191273"/>
                    </a:ext>
                  </a:extLst>
                </a:gridCol>
              </a:tblGrid>
              <a:tr h="529752">
                <a:tc>
                  <a:txBody>
                    <a:bodyPr/>
                    <a:lstStyle/>
                    <a:p>
                      <a:pPr algn="ctr"/>
                      <a:r>
                        <a:rPr lang="es-419" dirty="0"/>
                        <a:t>Atención</a:t>
                      </a:r>
                      <a:endParaRPr lang="en-US" dirty="0"/>
                    </a:p>
                  </a:txBody>
                  <a:tcPr/>
                </a:tc>
                <a:tc>
                  <a:txBody>
                    <a:bodyPr/>
                    <a:lstStyle/>
                    <a:p>
                      <a:pPr algn="ctr"/>
                      <a:r>
                        <a:rPr lang="es-419" dirty="0"/>
                        <a:t>Objetivo</a:t>
                      </a:r>
                      <a:endParaRPr lang="en-US" dirty="0"/>
                    </a:p>
                  </a:txBody>
                  <a:tcPr/>
                </a:tc>
                <a:tc>
                  <a:txBody>
                    <a:bodyPr/>
                    <a:lstStyle/>
                    <a:p>
                      <a:pPr algn="ctr"/>
                      <a:endParaRPr lang="en-US" dirty="0"/>
                    </a:p>
                  </a:txBody>
                  <a:tcPr/>
                </a:tc>
                <a:extLst>
                  <a:ext uri="{0D108BD9-81ED-4DB2-BD59-A6C34878D82A}">
                    <a16:rowId xmlns:a16="http://schemas.microsoft.com/office/drawing/2014/main" val="145140016"/>
                  </a:ext>
                </a:extLst>
              </a:tr>
              <a:tr h="1511083">
                <a:tc>
                  <a:txBody>
                    <a:bodyPr/>
                    <a:lstStyle/>
                    <a:p>
                      <a:pPr algn="ctr"/>
                      <a:r>
                        <a:rPr lang="es-419" dirty="0"/>
                        <a:t>Capacitaciones en temas de salud (NNA y personal)</a:t>
                      </a:r>
                      <a:endParaRPr lang="en-US" dirty="0"/>
                    </a:p>
                  </a:txBody>
                  <a:tcPr anchor="ctr"/>
                </a:tc>
                <a:tc>
                  <a:txBody>
                    <a:bodyPr/>
                    <a:lstStyle/>
                    <a:p>
                      <a:pPr algn="ctr"/>
                      <a:r>
                        <a:rPr lang="es-419" dirty="0"/>
                        <a:t>Brindar aprendizaje en temas de salud y autocuidado, promover estilos de vida saludables.</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4210984545"/>
                  </a:ext>
                </a:extLst>
              </a:tr>
              <a:tr h="1860818">
                <a:tc>
                  <a:txBody>
                    <a:bodyPr/>
                    <a:lstStyle/>
                    <a:p>
                      <a:pPr algn="ctr"/>
                      <a:r>
                        <a:rPr lang="es-419" dirty="0"/>
                        <a:t>Protocolo de urgencias médicas</a:t>
                      </a:r>
                      <a:endParaRPr lang="en-US" dirty="0"/>
                    </a:p>
                  </a:txBody>
                  <a:tcPr anchor="ctr"/>
                </a:tc>
                <a:tc>
                  <a:txBody>
                    <a:bodyPr/>
                    <a:lstStyle/>
                    <a:p>
                      <a:pPr algn="ctr"/>
                      <a:r>
                        <a:rPr lang="es-419" dirty="0"/>
                        <a:t>Contar con la ruta a seguir en caso de una urgencia/emergencia médica y que el personal esté capacitado para atender las situaciones que se presenten.</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3115230078"/>
                  </a:ext>
                </a:extLst>
              </a:tr>
              <a:tr h="1661444">
                <a:tc>
                  <a:txBody>
                    <a:bodyPr/>
                    <a:lstStyle/>
                    <a:p>
                      <a:pPr algn="ctr"/>
                      <a:r>
                        <a:rPr lang="es-419" dirty="0"/>
                        <a:t>Nutrición Sana y Balanceada</a:t>
                      </a:r>
                      <a:endParaRPr lang="en-US" dirty="0"/>
                    </a:p>
                  </a:txBody>
                  <a:tcPr anchor="ctr"/>
                </a:tc>
                <a:tc>
                  <a:txBody>
                    <a:bodyPr/>
                    <a:lstStyle/>
                    <a:p>
                      <a:pPr algn="ctr"/>
                      <a:r>
                        <a:rPr lang="es-419" dirty="0"/>
                        <a:t>Prevención de enfermedades nutricionales por déficit o exceso, que predispongan a enfermedades agudas o crónicas en el futuro.</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4093826874"/>
                  </a:ext>
                </a:extLst>
              </a:tr>
            </a:tbl>
          </a:graphicData>
        </a:graphic>
      </p:graphicFrame>
      <p:pic>
        <p:nvPicPr>
          <p:cNvPr id="6" name="Picture 5">
            <a:extLst>
              <a:ext uri="{FF2B5EF4-FFF2-40B4-BE49-F238E27FC236}">
                <a16:creationId xmlns:a16="http://schemas.microsoft.com/office/drawing/2014/main" id="{AD537C78-6DD4-42F6-BAED-1871462CFA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tretch>
            <a:fillRect/>
          </a:stretch>
        </p:blipFill>
        <p:spPr>
          <a:xfrm>
            <a:off x="7190961" y="861391"/>
            <a:ext cx="2960204" cy="1311965"/>
          </a:xfrm>
          <a:prstGeom prst="rect">
            <a:avLst/>
          </a:prstGeom>
        </p:spPr>
      </p:pic>
      <p:pic>
        <p:nvPicPr>
          <p:cNvPr id="8" name="Picture 7">
            <a:extLst>
              <a:ext uri="{FF2B5EF4-FFF2-40B4-BE49-F238E27FC236}">
                <a16:creationId xmlns:a16="http://schemas.microsoft.com/office/drawing/2014/main" id="{5EF9D59C-5716-48D5-BDCB-BD440F9C7B4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217466" y="2406616"/>
            <a:ext cx="2960203" cy="1665114"/>
          </a:xfrm>
          <a:prstGeom prst="rect">
            <a:avLst/>
          </a:prstGeom>
        </p:spPr>
      </p:pic>
      <p:pic>
        <p:nvPicPr>
          <p:cNvPr id="10" name="Picture 9">
            <a:extLst>
              <a:ext uri="{FF2B5EF4-FFF2-40B4-BE49-F238E27FC236}">
                <a16:creationId xmlns:a16="http://schemas.microsoft.com/office/drawing/2014/main" id="{CD53AC52-E245-495F-880D-16CFD94605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7706" y="4229894"/>
            <a:ext cx="3092727" cy="1546364"/>
          </a:xfrm>
          <a:prstGeom prst="rect">
            <a:avLst/>
          </a:prstGeom>
        </p:spPr>
      </p:pic>
      <p:pic>
        <p:nvPicPr>
          <p:cNvPr id="18" name="Picture 17">
            <a:extLst>
              <a:ext uri="{FF2B5EF4-FFF2-40B4-BE49-F238E27FC236}">
                <a16:creationId xmlns:a16="http://schemas.microsoft.com/office/drawing/2014/main" id="{45598B92-ED5F-4DD5-8992-A278B32EB11F}"/>
              </a:ext>
            </a:extLst>
          </p:cNvPr>
          <p:cNvPicPr>
            <a:picLocks noChangeAspect="1"/>
          </p:cNvPicPr>
          <p:nvPr/>
        </p:nvPicPr>
        <p:blipFill>
          <a:blip r:embed="rId7"/>
          <a:stretch>
            <a:fillRect/>
          </a:stretch>
        </p:blipFill>
        <p:spPr>
          <a:xfrm>
            <a:off x="11313373" y="247982"/>
            <a:ext cx="589812" cy="508794"/>
          </a:xfrm>
          <a:prstGeom prst="rect">
            <a:avLst/>
          </a:prstGeom>
        </p:spPr>
      </p:pic>
    </p:spTree>
    <p:extLst>
      <p:ext uri="{BB962C8B-B14F-4D97-AF65-F5344CB8AC3E}">
        <p14:creationId xmlns:p14="http://schemas.microsoft.com/office/powerpoint/2010/main" val="4121575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2AEE6D8-92F4-4045-AFD4-FB10505FF445}"/>
              </a:ext>
            </a:extLst>
          </p:cNvPr>
          <p:cNvGrpSpPr/>
          <p:nvPr/>
        </p:nvGrpSpPr>
        <p:grpSpPr>
          <a:xfrm>
            <a:off x="1451113" y="79512"/>
            <a:ext cx="9289773" cy="5814584"/>
            <a:chOff x="1451113" y="79512"/>
            <a:chExt cx="9289773" cy="5814584"/>
          </a:xfrm>
        </p:grpSpPr>
        <p:pic>
          <p:nvPicPr>
            <p:cNvPr id="5" name="Picture 4">
              <a:extLst>
                <a:ext uri="{FF2B5EF4-FFF2-40B4-BE49-F238E27FC236}">
                  <a16:creationId xmlns:a16="http://schemas.microsoft.com/office/drawing/2014/main" id="{5A78C2A1-B70C-42A2-806A-1EEBB9B8E8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51113" y="79512"/>
              <a:ext cx="9289773" cy="5814584"/>
            </a:xfrm>
            <a:prstGeom prst="rect">
              <a:avLst/>
            </a:prstGeom>
          </p:spPr>
        </p:pic>
        <p:sp>
          <p:nvSpPr>
            <p:cNvPr id="6" name="Arrow: Right 5">
              <a:extLst>
                <a:ext uri="{FF2B5EF4-FFF2-40B4-BE49-F238E27FC236}">
                  <a16:creationId xmlns:a16="http://schemas.microsoft.com/office/drawing/2014/main" id="{BFB9AC3D-0D32-4017-84BC-FF0E7C58A3C3}"/>
                </a:ext>
              </a:extLst>
            </p:cNvPr>
            <p:cNvSpPr/>
            <p:nvPr/>
          </p:nvSpPr>
          <p:spPr>
            <a:xfrm rot="1436852">
              <a:off x="2133601" y="844328"/>
              <a:ext cx="1736034" cy="46763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0796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1A62C73-6FC6-4890-BCEB-559ECF2DEC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2714857" y="1519311"/>
            <a:ext cx="6762286" cy="2324979"/>
          </a:xfrm>
          <a:prstGeom prst="rect">
            <a:avLst/>
          </a:prstGeom>
        </p:spPr>
      </p:pic>
    </p:spTree>
    <p:extLst>
      <p:ext uri="{BB962C8B-B14F-4D97-AF65-F5344CB8AC3E}">
        <p14:creationId xmlns:p14="http://schemas.microsoft.com/office/powerpoint/2010/main" val="603718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Aplicación&#10;&#10;Descripción generada automáticamente">
            <a:extLst>
              <a:ext uri="{FF2B5EF4-FFF2-40B4-BE49-F238E27FC236}">
                <a16:creationId xmlns:a16="http://schemas.microsoft.com/office/drawing/2014/main" id="{D070B715-F8BB-4048-A067-E9C826A47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79"/>
            <a:ext cx="12192000" cy="6858000"/>
          </a:xfrm>
          <a:prstGeom prst="rect">
            <a:avLst/>
          </a:prstGeom>
        </p:spPr>
      </p:pic>
      <p:sp>
        <p:nvSpPr>
          <p:cNvPr id="2" name="Título 1">
            <a:extLst>
              <a:ext uri="{FF2B5EF4-FFF2-40B4-BE49-F238E27FC236}">
                <a16:creationId xmlns:a16="http://schemas.microsoft.com/office/drawing/2014/main" id="{D4781EBE-894A-4202-891E-F625A4C261E7}"/>
              </a:ext>
            </a:extLst>
          </p:cNvPr>
          <p:cNvSpPr>
            <a:spLocks noGrp="1"/>
          </p:cNvSpPr>
          <p:nvPr>
            <p:ph type="ctrTitle"/>
          </p:nvPr>
        </p:nvSpPr>
        <p:spPr>
          <a:xfrm>
            <a:off x="1524000" y="750405"/>
            <a:ext cx="9144000" cy="1289533"/>
          </a:xfrm>
        </p:spPr>
        <p:txBody>
          <a:bodyPr/>
          <a:lstStyle/>
          <a:p>
            <a:r>
              <a:rPr lang="es-GT" dirty="0">
                <a:solidFill>
                  <a:schemeClr val="bg1"/>
                </a:solidFill>
                <a:latin typeface="Aller" panose="02000803040000020004" pitchFamily="2" charset="0"/>
                <a:cs typeface="Arial" panose="020B0604020202020204" pitchFamily="34" charset="0"/>
              </a:rPr>
              <a:t> </a:t>
            </a:r>
          </a:p>
        </p:txBody>
      </p:sp>
      <p:sp>
        <p:nvSpPr>
          <p:cNvPr id="3" name="Subtítulo 2">
            <a:extLst>
              <a:ext uri="{FF2B5EF4-FFF2-40B4-BE49-F238E27FC236}">
                <a16:creationId xmlns:a16="http://schemas.microsoft.com/office/drawing/2014/main" id="{96DF4027-CA19-45F1-AB04-7AAC58566E3E}"/>
              </a:ext>
            </a:extLst>
          </p:cNvPr>
          <p:cNvSpPr>
            <a:spLocks noGrp="1"/>
          </p:cNvSpPr>
          <p:nvPr>
            <p:ph type="subTitle" idx="1"/>
          </p:nvPr>
        </p:nvSpPr>
        <p:spPr>
          <a:xfrm>
            <a:off x="1524000" y="1395171"/>
            <a:ext cx="9144000" cy="1655762"/>
          </a:xfrm>
        </p:spPr>
        <p:txBody>
          <a:bodyPr>
            <a:noAutofit/>
          </a:bodyPr>
          <a:lstStyle/>
          <a:p>
            <a:r>
              <a:rPr lang="es-ES" sz="6000" b="1" dirty="0">
                <a:solidFill>
                  <a:schemeClr val="bg1"/>
                </a:solidFill>
                <a:latin typeface="+mj-lt"/>
                <a:ea typeface="+mj-ea"/>
                <a:cs typeface="Arial" panose="020B0604020202020204" pitchFamily="34" charset="0"/>
              </a:rPr>
              <a:t>ESTÁNDAR 11</a:t>
            </a:r>
          </a:p>
          <a:p>
            <a:endParaRPr lang="es-ES" sz="3000" b="1" dirty="0">
              <a:solidFill>
                <a:schemeClr val="bg1"/>
              </a:solidFill>
              <a:latin typeface="+mj-lt"/>
              <a:ea typeface="+mj-ea"/>
              <a:cs typeface="Arial" panose="020B0604020202020204" pitchFamily="34" charset="0"/>
            </a:endParaRPr>
          </a:p>
          <a:p>
            <a:r>
              <a:rPr lang="es-ES" sz="6000" b="1" dirty="0">
                <a:solidFill>
                  <a:schemeClr val="bg1"/>
                </a:solidFill>
                <a:latin typeface="+mj-lt"/>
                <a:ea typeface="+mj-ea"/>
                <a:cs typeface="Arial" panose="020B0604020202020204" pitchFamily="34" charset="0"/>
              </a:rPr>
              <a:t>“Salud”</a:t>
            </a:r>
            <a:endParaRPr lang="es-GT" sz="6000" b="1" dirty="0">
              <a:solidFill>
                <a:schemeClr val="bg1"/>
              </a:solidFill>
              <a:latin typeface="+mj-lt"/>
              <a:ea typeface="+mj-ea"/>
              <a:cs typeface="Arial" panose="020B0604020202020204" pitchFamily="34" charset="0"/>
            </a:endParaRPr>
          </a:p>
          <a:p>
            <a:endParaRPr lang="es-GT" sz="6000" b="1" dirty="0">
              <a:solidFill>
                <a:schemeClr val="bg1"/>
              </a:solidFill>
              <a:latin typeface="+mj-lt"/>
              <a:ea typeface="+mj-ea"/>
              <a:cs typeface="Arial" panose="020B0604020202020204" pitchFamily="34" charset="0"/>
            </a:endParaRPr>
          </a:p>
        </p:txBody>
      </p:sp>
    </p:spTree>
    <p:extLst>
      <p:ext uri="{BB962C8B-B14F-4D97-AF65-F5344CB8AC3E}">
        <p14:creationId xmlns:p14="http://schemas.microsoft.com/office/powerpoint/2010/main" val="47096775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734096"/>
            <a:ext cx="10515600" cy="5339836"/>
          </a:xfrm>
        </p:spPr>
        <p:txBody>
          <a:bodyPr>
            <a:normAutofit/>
          </a:bodyPr>
          <a:lstStyle/>
          <a:p>
            <a:pPr marL="0" indent="0" algn="just">
              <a:buNone/>
            </a:pPr>
            <a:endParaRPr lang="es-MX" dirty="0"/>
          </a:p>
          <a:p>
            <a:pPr marL="0" indent="0" algn="just">
              <a:buNone/>
            </a:pPr>
            <a:endParaRPr lang="es-MX" dirty="0"/>
          </a:p>
          <a:p>
            <a:pPr marL="0" indent="0" algn="just">
              <a:buNone/>
            </a:pPr>
            <a:endParaRPr lang="es-MX" dirty="0"/>
          </a:p>
          <a:p>
            <a:pPr marL="514350" indent="-514350" algn="just">
              <a:buAutoNum type="arabicPeriod"/>
            </a:pPr>
            <a:r>
              <a:rPr lang="es-MX" dirty="0"/>
              <a:t>Promover la salud física, psicológica y social de los NNA</a:t>
            </a:r>
          </a:p>
          <a:p>
            <a:pPr marL="0" indent="0" algn="just">
              <a:buNone/>
            </a:pPr>
            <a:r>
              <a:rPr lang="es-MX" dirty="0"/>
              <a:t>	- Modelo Biopsicosocial</a:t>
            </a:r>
          </a:p>
          <a:p>
            <a:pPr marL="0" indent="0" algn="just">
              <a:buNone/>
            </a:pPr>
            <a:endParaRPr lang="es-MX" dirty="0"/>
          </a:p>
          <a:p>
            <a:pPr marL="0" indent="0" algn="just">
              <a:buNone/>
            </a:pPr>
            <a:r>
              <a:rPr lang="es-MX" dirty="0"/>
              <a:t>2. Acciones dirigidas a prevenir deficiencias de salud y promover    comportamientos saludables</a:t>
            </a:r>
          </a:p>
          <a:p>
            <a:pPr marL="0" indent="0" algn="just">
              <a:buNone/>
            </a:pPr>
            <a:r>
              <a:rPr lang="es-MX" dirty="0"/>
              <a:t>	- Procesos Preventivos</a:t>
            </a:r>
          </a:p>
          <a:p>
            <a:pPr marL="0" indent="0" algn="just">
              <a:buNone/>
            </a:pPr>
            <a:r>
              <a:rPr lang="es-MX" dirty="0"/>
              <a:t>	- Procesos Curativos </a:t>
            </a:r>
          </a:p>
        </p:txBody>
      </p:sp>
      <p:sp>
        <p:nvSpPr>
          <p:cNvPr id="4" name="Rectángulo: esquinas redondeadas 3">
            <a:extLst>
              <a:ext uri="{FF2B5EF4-FFF2-40B4-BE49-F238E27FC236}">
                <a16:creationId xmlns:a16="http://schemas.microsoft.com/office/drawing/2014/main" id="{A3933163-33C2-4469-B6AC-23516EF0D56F}"/>
              </a:ext>
            </a:extLst>
          </p:cNvPr>
          <p:cNvSpPr/>
          <p:nvPr/>
        </p:nvSpPr>
        <p:spPr>
          <a:xfrm>
            <a:off x="4969565" y="784068"/>
            <a:ext cx="2252870" cy="948930"/>
          </a:xfrm>
          <a:prstGeom prst="roundRect">
            <a:avLst/>
          </a:prstGeom>
          <a:solidFill>
            <a:srgbClr val="FED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2800" dirty="0">
                <a:solidFill>
                  <a:schemeClr val="tx1"/>
                </a:solidFill>
              </a:rPr>
              <a:t>BASES</a:t>
            </a:r>
          </a:p>
        </p:txBody>
      </p:sp>
    </p:spTree>
    <p:extLst>
      <p:ext uri="{BB962C8B-B14F-4D97-AF65-F5344CB8AC3E}">
        <p14:creationId xmlns:p14="http://schemas.microsoft.com/office/powerpoint/2010/main" val="96878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GT" b="1" dirty="0">
                <a:solidFill>
                  <a:srgbClr val="FFCC00"/>
                </a:solidFill>
              </a:rPr>
              <a:t>¿Por qué un modelo biopsicosocial?</a:t>
            </a:r>
          </a:p>
        </p:txBody>
      </p:sp>
      <p:sp>
        <p:nvSpPr>
          <p:cNvPr id="3" name="Marcador de contenido 2"/>
          <p:cNvSpPr>
            <a:spLocks noGrp="1"/>
          </p:cNvSpPr>
          <p:nvPr>
            <p:ph idx="1"/>
          </p:nvPr>
        </p:nvSpPr>
        <p:spPr/>
        <p:txBody>
          <a:bodyPr/>
          <a:lstStyle/>
          <a:p>
            <a:pPr algn="just"/>
            <a:r>
              <a:rPr lang="es-GT" dirty="0"/>
              <a:t>Anteriormente se tenía un enfoque Biomédico, una visión dualista que determinaba la enfermedad como una interacción entre mente y cuerpo. </a:t>
            </a:r>
          </a:p>
          <a:p>
            <a:pPr algn="just"/>
            <a:endParaRPr lang="es-GT" dirty="0"/>
          </a:p>
          <a:p>
            <a:pPr algn="just"/>
            <a:r>
              <a:rPr lang="es-GT" dirty="0"/>
              <a:t>Desde Hipócrates, quien percibe el cuerpo como un todo hasta George </a:t>
            </a:r>
            <a:r>
              <a:rPr lang="es-GT" dirty="0" err="1"/>
              <a:t>Engel</a:t>
            </a:r>
            <a:r>
              <a:rPr lang="es-GT" dirty="0"/>
              <a:t>, quien propuso el modelo biopsicosocial en 1977.</a:t>
            </a:r>
          </a:p>
          <a:p>
            <a:pPr marL="0" indent="0">
              <a:buNone/>
            </a:pPr>
            <a:endParaRPr lang="es-GT" dirty="0"/>
          </a:p>
        </p:txBody>
      </p:sp>
    </p:spTree>
    <p:extLst>
      <p:ext uri="{BB962C8B-B14F-4D97-AF65-F5344CB8AC3E}">
        <p14:creationId xmlns:p14="http://schemas.microsoft.com/office/powerpoint/2010/main" val="1744903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B95953C-973E-470E-8549-697798F3C5F0}"/>
              </a:ext>
            </a:extLst>
          </p:cNvPr>
          <p:cNvSpPr>
            <a:spLocks noGrp="1"/>
          </p:cNvSpPr>
          <p:nvPr>
            <p:ph type="title"/>
          </p:nvPr>
        </p:nvSpPr>
        <p:spPr>
          <a:xfrm>
            <a:off x="4169465" y="433258"/>
            <a:ext cx="3853070" cy="933588"/>
          </a:xfrm>
        </p:spPr>
        <p:txBody>
          <a:bodyPr>
            <a:normAutofit/>
          </a:bodyPr>
          <a:lstStyle/>
          <a:p>
            <a:pPr algn="ctr"/>
            <a:r>
              <a:rPr lang="es-419" sz="5000" b="1" dirty="0">
                <a:effectLst>
                  <a:outerShdw blurRad="38100" dist="38100" dir="2700000" algn="tl">
                    <a:srgbClr val="000000">
                      <a:alpha val="43137"/>
                    </a:srgbClr>
                  </a:outerShdw>
                </a:effectLst>
              </a:rPr>
              <a:t>11.1 Estándar</a:t>
            </a:r>
            <a:endParaRPr lang="es-GT" sz="5000" b="1" dirty="0">
              <a:effectLst>
                <a:outerShdw blurRad="38100" dist="38100" dir="2700000" algn="tl">
                  <a:srgbClr val="000000">
                    <a:alpha val="43137"/>
                  </a:srgbClr>
                </a:outerShdw>
              </a:effectLst>
            </a:endParaRPr>
          </a:p>
        </p:txBody>
      </p:sp>
      <p:sp>
        <p:nvSpPr>
          <p:cNvPr id="5" name="Marcador de contenido 2">
            <a:extLst>
              <a:ext uri="{FF2B5EF4-FFF2-40B4-BE49-F238E27FC236}">
                <a16:creationId xmlns:a16="http://schemas.microsoft.com/office/drawing/2014/main" id="{92148D3D-8B1A-4342-8F7B-0267AD803C5B}"/>
              </a:ext>
            </a:extLst>
          </p:cNvPr>
          <p:cNvSpPr>
            <a:spLocks noGrp="1"/>
          </p:cNvSpPr>
          <p:nvPr>
            <p:ph idx="1"/>
          </p:nvPr>
        </p:nvSpPr>
        <p:spPr>
          <a:xfrm>
            <a:off x="427797" y="1781260"/>
            <a:ext cx="6954079" cy="3818732"/>
          </a:xfrm>
        </p:spPr>
        <p:txBody>
          <a:bodyPr>
            <a:normAutofit/>
          </a:bodyPr>
          <a:lstStyle/>
          <a:p>
            <a:pPr marL="0" indent="0" algn="ctr">
              <a:lnSpc>
                <a:spcPct val="107000"/>
              </a:lnSpc>
              <a:spcAft>
                <a:spcPts val="800"/>
              </a:spcAft>
              <a:buNone/>
            </a:pPr>
            <a:r>
              <a:rPr lang="es-ES" sz="2400" dirty="0">
                <a:ea typeface="Calibri" panose="020F0502020204030204" pitchFamily="34" charset="0"/>
                <a:cs typeface="Times New Roman" panose="02020603050405020304" pitchFamily="18" charset="0"/>
              </a:rPr>
              <a:t>Los NNA disfrutan de una atención integral a la salud, de acuerdo a sus necesidades específicas.</a:t>
            </a:r>
          </a:p>
          <a:p>
            <a:pPr marL="0" indent="0">
              <a:lnSpc>
                <a:spcPct val="100000"/>
              </a:lnSpc>
              <a:spcAft>
                <a:spcPts val="800"/>
              </a:spcAft>
              <a:buNone/>
            </a:pPr>
            <a:endParaRPr lang="es-GT" sz="800" i="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GT" sz="24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  1. Evaluación médica de ingreso.</a:t>
            </a:r>
          </a:p>
          <a:p>
            <a:pPr marL="0" indent="0">
              <a:lnSpc>
                <a:spcPct val="107000"/>
              </a:lnSpc>
              <a:spcAft>
                <a:spcPts val="800"/>
              </a:spcAft>
              <a:buNone/>
            </a:pPr>
            <a:r>
              <a:rPr lang="es-GT" sz="24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  2. Evaluaciones médicas periódicas de rutina.</a:t>
            </a:r>
          </a:p>
          <a:p>
            <a:pPr marL="0" indent="0">
              <a:lnSpc>
                <a:spcPct val="107000"/>
              </a:lnSpc>
              <a:spcAft>
                <a:spcPts val="800"/>
              </a:spcAft>
              <a:buNone/>
            </a:pPr>
            <a:r>
              <a:rPr lang="es-GT" sz="24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  3. Atención médica oportuna en caso de enfermedad    o en situaciones de salud detectadas.</a:t>
            </a:r>
          </a:p>
          <a:p>
            <a:endParaRPr lang="es-GT" dirty="0"/>
          </a:p>
        </p:txBody>
      </p:sp>
      <p:pic>
        <p:nvPicPr>
          <p:cNvPr id="6" name="Picture 5">
            <a:extLst>
              <a:ext uri="{FF2B5EF4-FFF2-40B4-BE49-F238E27FC236}">
                <a16:creationId xmlns:a16="http://schemas.microsoft.com/office/drawing/2014/main" id="{CE5C26F3-A6DA-4608-901D-DEB5186CF5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381876" y="1504984"/>
            <a:ext cx="4581525" cy="4371285"/>
          </a:xfrm>
          <a:prstGeom prst="rect">
            <a:avLst/>
          </a:prstGeom>
          <a:ln>
            <a:noFill/>
          </a:ln>
          <a:effectLst>
            <a:softEdge rad="112500"/>
          </a:effectLst>
        </p:spPr>
      </p:pic>
    </p:spTree>
    <p:extLst>
      <p:ext uri="{BB962C8B-B14F-4D97-AF65-F5344CB8AC3E}">
        <p14:creationId xmlns:p14="http://schemas.microsoft.com/office/powerpoint/2010/main" val="3219775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nvPr>
        </p:nvGraphicFramePr>
        <p:xfrm>
          <a:off x="450375" y="0"/>
          <a:ext cx="11477767" cy="6660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0097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AEB4412-7B37-4AEC-AD9C-053260A2FC41}"/>
              </a:ext>
            </a:extLst>
          </p:cNvPr>
          <p:cNvSpPr>
            <a:spLocks noGrp="1"/>
          </p:cNvSpPr>
          <p:nvPr>
            <p:ph idx="1"/>
          </p:nvPr>
        </p:nvSpPr>
        <p:spPr/>
        <p:txBody>
          <a:bodyPr/>
          <a:lstStyle/>
          <a:p>
            <a:r>
              <a:rPr lang="es-GT" dirty="0"/>
              <a:t>Confidencialidad:</a:t>
            </a:r>
          </a:p>
          <a:p>
            <a:pPr lvl="1"/>
            <a:r>
              <a:rPr lang="es-GT" dirty="0"/>
              <a:t>Necesidad Urgente</a:t>
            </a:r>
          </a:p>
          <a:p>
            <a:pPr lvl="1"/>
            <a:r>
              <a:rPr lang="es-GT" dirty="0"/>
              <a:t>Requerimiento Legal</a:t>
            </a:r>
          </a:p>
          <a:p>
            <a:pPr lvl="1"/>
            <a:r>
              <a:rPr lang="es-GT" dirty="0"/>
              <a:t>Seguridad del cliente o del publico</a:t>
            </a:r>
          </a:p>
          <a:p>
            <a:pPr lvl="1"/>
            <a:endParaRPr lang="es-GT" dirty="0"/>
          </a:p>
          <a:p>
            <a:pPr lvl="1"/>
            <a:endParaRPr lang="es-GT" dirty="0"/>
          </a:p>
          <a:p>
            <a:pPr lvl="1"/>
            <a:r>
              <a:rPr lang="es-GT" dirty="0"/>
              <a:t>Derecho a la información:</a:t>
            </a:r>
          </a:p>
          <a:p>
            <a:pPr marL="457200" lvl="1" indent="0">
              <a:buNone/>
            </a:pPr>
            <a:r>
              <a:rPr lang="es-GT" dirty="0"/>
              <a:t>Documentar apropiadamente su trabajo profesional y científico para facilitar la prestación posterior de servicios. </a:t>
            </a:r>
          </a:p>
          <a:p>
            <a:pPr marL="457200" lvl="1" indent="0">
              <a:buNone/>
            </a:pPr>
            <a:endParaRPr lang="es-GT" dirty="0"/>
          </a:p>
          <a:p>
            <a:pPr marL="457200" lvl="1" indent="0">
              <a:buNone/>
            </a:pPr>
            <a:r>
              <a:rPr lang="es-GT" dirty="0"/>
              <a:t>Código de Ética del Psicólogo</a:t>
            </a:r>
          </a:p>
        </p:txBody>
      </p:sp>
    </p:spTree>
    <p:extLst>
      <p:ext uri="{BB962C8B-B14F-4D97-AF65-F5344CB8AC3E}">
        <p14:creationId xmlns:p14="http://schemas.microsoft.com/office/powerpoint/2010/main" val="1564745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GT" b="1" dirty="0">
                <a:solidFill>
                  <a:srgbClr val="FF6600"/>
                </a:solidFill>
              </a:rPr>
              <a:t>Perfil del Terapeuta</a:t>
            </a:r>
          </a:p>
        </p:txBody>
      </p:sp>
      <p:sp>
        <p:nvSpPr>
          <p:cNvPr id="3" name="Marcador de contenido 2"/>
          <p:cNvSpPr>
            <a:spLocks noGrp="1"/>
          </p:cNvSpPr>
          <p:nvPr>
            <p:ph idx="1"/>
          </p:nvPr>
        </p:nvSpPr>
        <p:spPr/>
        <p:txBody>
          <a:bodyPr/>
          <a:lstStyle/>
          <a:p>
            <a:pPr marL="0" indent="0">
              <a:buNone/>
            </a:pPr>
            <a:r>
              <a:rPr lang="es-GT" i="1" dirty="0"/>
              <a:t>¿QUÉ CARACTERÍSTICAS DEBE TENER UN BUEN TERAPEUTA?</a:t>
            </a:r>
          </a:p>
          <a:p>
            <a:pPr marL="0" indent="0">
              <a:buNone/>
            </a:pPr>
            <a:endParaRPr lang="es-GT" dirty="0"/>
          </a:p>
          <a:p>
            <a:pPr algn="just"/>
            <a:r>
              <a:rPr lang="es-GT" dirty="0"/>
              <a:t>Goldstein y Myers definen una relación terapéutica positiva como sentimientos de agrado, respeto y confianza por parte del cliente hacia el terapeuta combinados con sentimientos similares de parte de éste hacia el cliente.</a:t>
            </a:r>
          </a:p>
          <a:p>
            <a:pPr algn="just"/>
            <a:r>
              <a:rPr lang="es-GT" dirty="0"/>
              <a:t>Este clima de confianza le permitirá al cliente explorar su problemáticas y participará de manera más activa.</a:t>
            </a:r>
          </a:p>
          <a:p>
            <a:endParaRPr lang="es-GT" dirty="0"/>
          </a:p>
        </p:txBody>
      </p:sp>
    </p:spTree>
    <p:extLst>
      <p:ext uri="{BB962C8B-B14F-4D97-AF65-F5344CB8AC3E}">
        <p14:creationId xmlns:p14="http://schemas.microsoft.com/office/powerpoint/2010/main" val="2733612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1027963" y="799650"/>
            <a:ext cx="10515600" cy="4351338"/>
          </a:xfrm>
        </p:spPr>
        <p:txBody>
          <a:bodyPr/>
          <a:lstStyle/>
          <a:p>
            <a:r>
              <a:rPr lang="es-GT" dirty="0"/>
              <a:t>Se han destacado tres componentes dentro de la alianza terapéutica:</a:t>
            </a:r>
          </a:p>
          <a:p>
            <a:pPr marL="457200" lvl="1" indent="0">
              <a:buNone/>
            </a:pPr>
            <a:endParaRPr lang="es-GT" dirty="0"/>
          </a:p>
          <a:p>
            <a:endParaRPr lang="es-GT" dirty="0"/>
          </a:p>
        </p:txBody>
      </p:sp>
      <p:sp>
        <p:nvSpPr>
          <p:cNvPr id="4" name="Rectángulo: esquinas redondeadas 3">
            <a:extLst>
              <a:ext uri="{FF2B5EF4-FFF2-40B4-BE49-F238E27FC236}">
                <a16:creationId xmlns:a16="http://schemas.microsoft.com/office/drawing/2014/main" id="{5B618445-5FEB-4040-B302-2027743A42EB}"/>
              </a:ext>
            </a:extLst>
          </p:cNvPr>
          <p:cNvSpPr/>
          <p:nvPr/>
        </p:nvSpPr>
        <p:spPr>
          <a:xfrm>
            <a:off x="1407107" y="1585926"/>
            <a:ext cx="2726787" cy="1202993"/>
          </a:xfrm>
          <a:prstGeom prst="roundRect">
            <a:avLst/>
          </a:prstGeom>
          <a:solidFill>
            <a:srgbClr val="FED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2800" dirty="0">
                <a:solidFill>
                  <a:schemeClr val="tx1"/>
                </a:solidFill>
              </a:rPr>
              <a:t>1. Vínculo emocional</a:t>
            </a:r>
          </a:p>
        </p:txBody>
      </p:sp>
      <p:sp>
        <p:nvSpPr>
          <p:cNvPr id="5" name="Rectángulo: esquinas redondeadas 4">
            <a:extLst>
              <a:ext uri="{FF2B5EF4-FFF2-40B4-BE49-F238E27FC236}">
                <a16:creationId xmlns:a16="http://schemas.microsoft.com/office/drawing/2014/main" id="{1FD67EFD-135B-46D0-821E-28961AA369E3}"/>
              </a:ext>
            </a:extLst>
          </p:cNvPr>
          <p:cNvSpPr/>
          <p:nvPr/>
        </p:nvSpPr>
        <p:spPr>
          <a:xfrm>
            <a:off x="4336160" y="2683311"/>
            <a:ext cx="3107636" cy="1202993"/>
          </a:xfrm>
          <a:prstGeom prst="roundRect">
            <a:avLst/>
          </a:prstGeom>
          <a:solidFill>
            <a:srgbClr val="72E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2800" dirty="0">
                <a:solidFill>
                  <a:schemeClr val="tx1"/>
                </a:solidFill>
              </a:rPr>
              <a:t>2. Acuerdo mutuo entre las metas de intervención</a:t>
            </a:r>
          </a:p>
        </p:txBody>
      </p:sp>
      <p:sp>
        <p:nvSpPr>
          <p:cNvPr id="6" name="Rectángulo: esquinas redondeadas 5">
            <a:extLst>
              <a:ext uri="{FF2B5EF4-FFF2-40B4-BE49-F238E27FC236}">
                <a16:creationId xmlns:a16="http://schemas.microsoft.com/office/drawing/2014/main" id="{116AB8E7-F3A1-4848-BB36-32676B23EE47}"/>
              </a:ext>
            </a:extLst>
          </p:cNvPr>
          <p:cNvSpPr/>
          <p:nvPr/>
        </p:nvSpPr>
        <p:spPr>
          <a:xfrm>
            <a:off x="7741596" y="3886304"/>
            <a:ext cx="3107636" cy="120299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2800" dirty="0">
                <a:solidFill>
                  <a:schemeClr val="tx1"/>
                </a:solidFill>
              </a:rPr>
              <a:t>3. Acuerdo mutuo sobre las tareas terapéuticas</a:t>
            </a:r>
          </a:p>
        </p:txBody>
      </p:sp>
    </p:spTree>
    <p:extLst>
      <p:ext uri="{BB962C8B-B14F-4D97-AF65-F5344CB8AC3E}">
        <p14:creationId xmlns:p14="http://schemas.microsoft.com/office/powerpoint/2010/main" val="864538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947382" y="1253331"/>
            <a:ext cx="10515600" cy="4351338"/>
          </a:xfrm>
        </p:spPr>
        <p:txBody>
          <a:bodyPr>
            <a:normAutofit/>
          </a:bodyPr>
          <a:lstStyle/>
          <a:p>
            <a:pPr algn="just"/>
            <a:r>
              <a:rPr lang="es-GT" dirty="0">
                <a:solidFill>
                  <a:srgbClr val="FF6600"/>
                </a:solidFill>
              </a:rPr>
              <a:t>Autoconocimiento</a:t>
            </a:r>
            <a:r>
              <a:rPr lang="es-GT" dirty="0"/>
              <a:t>: El terapeuta debe reconocer sus propios recursos y limitaciones personales y técnicas.</a:t>
            </a:r>
          </a:p>
          <a:p>
            <a:pPr marL="0" indent="0" algn="just">
              <a:buNone/>
            </a:pPr>
            <a:endParaRPr lang="es-GT" dirty="0"/>
          </a:p>
          <a:p>
            <a:pPr algn="just"/>
            <a:r>
              <a:rPr lang="es-GT" dirty="0">
                <a:solidFill>
                  <a:srgbClr val="FFCC00"/>
                </a:solidFill>
              </a:rPr>
              <a:t>Autorregulación</a:t>
            </a:r>
            <a:r>
              <a:rPr lang="es-GT" dirty="0"/>
              <a:t>: El autoconocimiento debe acompañarse de este elemento, para que las problemáticas propias no interfieran en el tratamiento de los pacientes. </a:t>
            </a:r>
          </a:p>
          <a:p>
            <a:pPr algn="just"/>
            <a:endParaRPr lang="es-GT" dirty="0"/>
          </a:p>
          <a:p>
            <a:pPr algn="just"/>
            <a:r>
              <a:rPr lang="es-GT" dirty="0"/>
              <a:t>El terapeuta también debe buscar </a:t>
            </a:r>
            <a:r>
              <a:rPr lang="es-GT" i="1" dirty="0">
                <a:solidFill>
                  <a:srgbClr val="FF6600"/>
                </a:solidFill>
              </a:rPr>
              <a:t>tratamiento</a:t>
            </a:r>
            <a:r>
              <a:rPr lang="es-GT" dirty="0"/>
              <a:t> y </a:t>
            </a:r>
            <a:r>
              <a:rPr lang="es-GT" i="1" dirty="0">
                <a:solidFill>
                  <a:srgbClr val="0070C0"/>
                </a:solidFill>
              </a:rPr>
              <a:t>vivir procesos terapéuticos</a:t>
            </a:r>
            <a:r>
              <a:rPr lang="es-GT" dirty="0"/>
              <a:t>. </a:t>
            </a:r>
          </a:p>
        </p:txBody>
      </p:sp>
    </p:spTree>
    <p:extLst>
      <p:ext uri="{BB962C8B-B14F-4D97-AF65-F5344CB8AC3E}">
        <p14:creationId xmlns:p14="http://schemas.microsoft.com/office/powerpoint/2010/main" val="690515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838200" y="1068946"/>
            <a:ext cx="10515600" cy="5108017"/>
          </a:xfrm>
        </p:spPr>
        <p:txBody>
          <a:bodyPr>
            <a:normAutofit lnSpcReduction="10000"/>
          </a:bodyPr>
          <a:lstStyle/>
          <a:p>
            <a:pPr algn="just"/>
            <a:r>
              <a:rPr lang="es-GT" dirty="0"/>
              <a:t>El autoconocimiento permitirá al terapeuta saber detectar reacciones emocionales con respecto a sus pacientes, conocido como </a:t>
            </a:r>
            <a:r>
              <a:rPr lang="es-GT" b="1" dirty="0">
                <a:solidFill>
                  <a:srgbClr val="FFC000"/>
                </a:solidFill>
              </a:rPr>
              <a:t>contratransferencia</a:t>
            </a:r>
            <a:r>
              <a:rPr lang="es-GT" dirty="0"/>
              <a:t>. </a:t>
            </a:r>
          </a:p>
          <a:p>
            <a:pPr algn="just"/>
            <a:endParaRPr lang="es-GT" dirty="0"/>
          </a:p>
          <a:p>
            <a:pPr algn="just"/>
            <a:r>
              <a:rPr lang="es-GT" dirty="0"/>
              <a:t>Debe ser capaz de analizar sus propias motivaciones y reacciones internas e impedir que influyan negativamente en el proceso terapéutico. </a:t>
            </a:r>
          </a:p>
          <a:p>
            <a:pPr algn="just"/>
            <a:endParaRPr lang="es-GT" dirty="0"/>
          </a:p>
          <a:p>
            <a:pPr algn="just"/>
            <a:r>
              <a:rPr lang="es-GT" dirty="0"/>
              <a:t>Experiencia, directa o vicaria, facilita la comprensión de las vivencias de los pacientes.</a:t>
            </a:r>
          </a:p>
          <a:p>
            <a:pPr algn="just"/>
            <a:endParaRPr lang="es-GT" dirty="0"/>
          </a:p>
          <a:p>
            <a:pPr algn="just"/>
            <a:r>
              <a:rPr lang="es-GT" dirty="0"/>
              <a:t>Conocimiento de contextos socioculturales diversos.</a:t>
            </a:r>
          </a:p>
        </p:txBody>
      </p:sp>
    </p:spTree>
    <p:extLst>
      <p:ext uri="{BB962C8B-B14F-4D97-AF65-F5344CB8AC3E}">
        <p14:creationId xmlns:p14="http://schemas.microsoft.com/office/powerpoint/2010/main" val="2359808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49FAC0C-CB55-4E21-897D-F9397E0269F2}"/>
              </a:ext>
            </a:extLst>
          </p:cNvPr>
          <p:cNvPicPr>
            <a:picLocks noChangeAspect="1"/>
          </p:cNvPicPr>
          <p:nvPr/>
        </p:nvPicPr>
        <p:blipFill>
          <a:blip r:embed="rId2">
            <a:alphaModFix amt="50000"/>
          </a:blip>
          <a:stretch>
            <a:fillRect/>
          </a:stretch>
        </p:blipFill>
        <p:spPr>
          <a:xfrm>
            <a:off x="8502556" y="147989"/>
            <a:ext cx="2559168" cy="2452905"/>
          </a:xfrm>
          <a:prstGeom prst="rect">
            <a:avLst/>
          </a:prstGeom>
        </p:spPr>
      </p:pic>
      <p:sp>
        <p:nvSpPr>
          <p:cNvPr id="3" name="2 Marcador de contenido"/>
          <p:cNvSpPr>
            <a:spLocks noGrp="1"/>
          </p:cNvSpPr>
          <p:nvPr>
            <p:ph sz="quarter" idx="1"/>
          </p:nvPr>
        </p:nvSpPr>
        <p:spPr>
          <a:xfrm>
            <a:off x="1005049" y="1253331"/>
            <a:ext cx="10515600" cy="4351338"/>
          </a:xfrm>
        </p:spPr>
        <p:txBody>
          <a:bodyPr/>
          <a:lstStyle/>
          <a:p>
            <a:pPr algn="just"/>
            <a:r>
              <a:rPr lang="es-GT" dirty="0"/>
              <a:t>Confiar en su propia habilidad y técnica terapéutica.</a:t>
            </a:r>
          </a:p>
          <a:p>
            <a:pPr algn="just"/>
            <a:r>
              <a:rPr lang="es-GT" dirty="0"/>
              <a:t>Energía y persistencia.</a:t>
            </a:r>
          </a:p>
          <a:p>
            <a:pPr algn="just"/>
            <a:r>
              <a:rPr lang="es-GT" dirty="0"/>
              <a:t>Flexibilidad, saber adaptar los métodos y técnicas a los problemas y características de cada paciente.</a:t>
            </a:r>
          </a:p>
          <a:p>
            <a:pPr algn="just"/>
            <a:r>
              <a:rPr lang="es-GT" dirty="0"/>
              <a:t>Cumplimiento de principios éticos y profesionales.</a:t>
            </a:r>
          </a:p>
          <a:p>
            <a:pPr lvl="1" algn="just"/>
            <a:r>
              <a:rPr lang="es-GT" dirty="0"/>
              <a:t>Confidencialidad.</a:t>
            </a:r>
          </a:p>
          <a:p>
            <a:pPr lvl="1" algn="just"/>
            <a:r>
              <a:rPr lang="es-GT" dirty="0"/>
              <a:t>Derivación del paciente cuando no se tiene suficiente conocimiento sobre la problemática.</a:t>
            </a:r>
          </a:p>
          <a:p>
            <a:pPr lvl="1" algn="just"/>
            <a:r>
              <a:rPr lang="es-GT" dirty="0"/>
              <a:t>Búsqueda de supervisión.</a:t>
            </a:r>
          </a:p>
        </p:txBody>
      </p:sp>
    </p:spTree>
    <p:extLst>
      <p:ext uri="{BB962C8B-B14F-4D97-AF65-F5344CB8AC3E}">
        <p14:creationId xmlns:p14="http://schemas.microsoft.com/office/powerpoint/2010/main" val="2147266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740" y="408899"/>
            <a:ext cx="10515600" cy="1325563"/>
          </a:xfrm>
        </p:spPr>
        <p:txBody>
          <a:bodyPr/>
          <a:lstStyle/>
          <a:p>
            <a:pPr algn="ctr"/>
            <a:r>
              <a:rPr lang="es-GT" b="1" dirty="0">
                <a:solidFill>
                  <a:srgbClr val="FF6600"/>
                </a:solidFill>
              </a:rPr>
              <a:t>Actitudes básicas del terapeuta</a:t>
            </a:r>
          </a:p>
        </p:txBody>
      </p:sp>
      <p:sp>
        <p:nvSpPr>
          <p:cNvPr id="3" name="2 Marcador de contenido"/>
          <p:cNvSpPr>
            <a:spLocks noGrp="1"/>
          </p:cNvSpPr>
          <p:nvPr>
            <p:ph sz="quarter" idx="1"/>
          </p:nvPr>
        </p:nvSpPr>
        <p:spPr/>
        <p:txBody>
          <a:bodyPr/>
          <a:lstStyle/>
          <a:p>
            <a:pPr algn="just"/>
            <a:r>
              <a:rPr lang="es-GT" dirty="0"/>
              <a:t>Roger señala: La empatía, la aceptación incondicional y la autenticidad. </a:t>
            </a:r>
          </a:p>
          <a:p>
            <a:pPr algn="just"/>
            <a:r>
              <a:rPr lang="es-GT" dirty="0"/>
              <a:t>A esto también puede agregar:</a:t>
            </a:r>
          </a:p>
          <a:p>
            <a:pPr lvl="1" algn="just"/>
            <a:r>
              <a:rPr lang="es-GT" dirty="0"/>
              <a:t>Escucha activa:</a:t>
            </a:r>
          </a:p>
          <a:p>
            <a:pPr lvl="2" algn="just"/>
            <a:r>
              <a:rPr lang="es-GT" dirty="0"/>
              <a:t>Facilita que los clientes hablen sobre sí mismos y sus problemas.</a:t>
            </a:r>
          </a:p>
          <a:p>
            <a:pPr lvl="2" algn="just">
              <a:buNone/>
            </a:pPr>
            <a:endParaRPr lang="es-GT" dirty="0"/>
          </a:p>
          <a:p>
            <a:pPr lvl="2" algn="just"/>
            <a:r>
              <a:rPr lang="es-GT" dirty="0"/>
              <a:t>Aumenta las probabilidades de comprender mejor al cliente.</a:t>
            </a:r>
          </a:p>
          <a:p>
            <a:pPr lvl="2" algn="just">
              <a:buNone/>
            </a:pPr>
            <a:endParaRPr lang="es-GT" dirty="0"/>
          </a:p>
          <a:p>
            <a:pPr lvl="2" algn="just"/>
            <a:r>
              <a:rPr lang="es-GT" dirty="0"/>
              <a:t>Se potencia la relación terapéutica</a:t>
            </a:r>
          </a:p>
          <a:p>
            <a:pPr lvl="2" algn="just">
              <a:buNone/>
            </a:pPr>
            <a:endParaRPr lang="es-GT" dirty="0"/>
          </a:p>
          <a:p>
            <a:pPr lvl="2" algn="just"/>
            <a:r>
              <a:rPr lang="es-GT" dirty="0"/>
              <a:t>Se anima a los clientes a ser responsables en el proceso de cambio.</a:t>
            </a:r>
          </a:p>
          <a:p>
            <a:pPr lvl="2">
              <a:buNone/>
            </a:pPr>
            <a:endParaRPr lang="es-GT" dirty="0"/>
          </a:p>
        </p:txBody>
      </p:sp>
      <p:pic>
        <p:nvPicPr>
          <p:cNvPr id="5" name="Imagen 4">
            <a:extLst>
              <a:ext uri="{FF2B5EF4-FFF2-40B4-BE49-F238E27FC236}">
                <a16:creationId xmlns:a16="http://schemas.microsoft.com/office/drawing/2014/main" id="{19A0C446-A9CA-420F-9293-A012E8E65644}"/>
              </a:ext>
            </a:extLst>
          </p:cNvPr>
          <p:cNvPicPr>
            <a:picLocks noChangeAspect="1"/>
          </p:cNvPicPr>
          <p:nvPr/>
        </p:nvPicPr>
        <p:blipFill rotWithShape="1">
          <a:blip r:embed="rId2"/>
          <a:srcRect b="11220"/>
          <a:stretch/>
        </p:blipFill>
        <p:spPr>
          <a:xfrm>
            <a:off x="8595532" y="-5834"/>
            <a:ext cx="2117962" cy="1919963"/>
          </a:xfrm>
          <a:prstGeom prst="rect">
            <a:avLst/>
          </a:prstGeom>
        </p:spPr>
      </p:pic>
    </p:spTree>
    <p:extLst>
      <p:ext uri="{BB962C8B-B14F-4D97-AF65-F5344CB8AC3E}">
        <p14:creationId xmlns:p14="http://schemas.microsoft.com/office/powerpoint/2010/main" val="1184253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3979" y="241765"/>
            <a:ext cx="10515600" cy="1325563"/>
          </a:xfrm>
        </p:spPr>
        <p:txBody>
          <a:bodyPr/>
          <a:lstStyle/>
          <a:p>
            <a:pPr algn="ctr"/>
            <a:r>
              <a:rPr lang="es-GT" dirty="0">
                <a:solidFill>
                  <a:srgbClr val="FF6600"/>
                </a:solidFill>
              </a:rPr>
              <a:t>Habilidades de Comunicación</a:t>
            </a:r>
          </a:p>
        </p:txBody>
      </p:sp>
      <p:sp>
        <p:nvSpPr>
          <p:cNvPr id="3" name="2 Marcador de contenido"/>
          <p:cNvSpPr>
            <a:spLocks noGrp="1"/>
          </p:cNvSpPr>
          <p:nvPr>
            <p:ph sz="quarter" idx="1"/>
          </p:nvPr>
        </p:nvSpPr>
        <p:spPr>
          <a:xfrm>
            <a:off x="838200" y="1455312"/>
            <a:ext cx="10515600" cy="5009881"/>
          </a:xfrm>
        </p:spPr>
        <p:txBody>
          <a:bodyPr>
            <a:normAutofit/>
          </a:bodyPr>
          <a:lstStyle/>
          <a:p>
            <a:pPr algn="just"/>
            <a:r>
              <a:rPr lang="es-GT" dirty="0"/>
              <a:t>Habilidad de escucha, atender lo que el cliente comunica, procesar los datos y emitir respuestas verbales y no verbales.</a:t>
            </a:r>
          </a:p>
          <a:p>
            <a:pPr lvl="1" algn="just"/>
            <a:r>
              <a:rPr lang="es-GT" dirty="0"/>
              <a:t>Clarificación: Pedir que aclare el significado de un mensaje vago o ambiguo:</a:t>
            </a:r>
          </a:p>
          <a:p>
            <a:pPr lvl="2" algn="just"/>
            <a:r>
              <a:rPr lang="es-GT" dirty="0"/>
              <a:t>¿Qué quiere decir cuando? ¿Puede aclarar?</a:t>
            </a:r>
          </a:p>
          <a:p>
            <a:pPr marL="914400" lvl="2" indent="0" algn="just">
              <a:buNone/>
            </a:pPr>
            <a:endParaRPr lang="es-GT" dirty="0"/>
          </a:p>
          <a:p>
            <a:pPr lvl="1" algn="just"/>
            <a:r>
              <a:rPr lang="es-GT" dirty="0"/>
              <a:t>Paráfrasis: Recapitular con otras palabras o expresar resumida y organizadamente el contenido principal del mensaje.</a:t>
            </a:r>
          </a:p>
          <a:p>
            <a:pPr marL="457200" lvl="1" indent="0" algn="just">
              <a:buNone/>
            </a:pPr>
            <a:endParaRPr lang="es-GT" dirty="0"/>
          </a:p>
          <a:p>
            <a:pPr lvl="1" algn="just"/>
            <a:r>
              <a:rPr lang="es-GT" dirty="0"/>
              <a:t>Reflejo: La expresión por parte del terapeuta de los sentimientos del cliente, tanto explícitos como implícitos.</a:t>
            </a:r>
          </a:p>
          <a:p>
            <a:pPr lvl="1" algn="just"/>
            <a:endParaRPr lang="es-GT" dirty="0"/>
          </a:p>
          <a:p>
            <a:pPr lvl="1" algn="just"/>
            <a:r>
              <a:rPr lang="es-GT" dirty="0"/>
              <a:t>Síntesis: Empleo de paráfrasis y/o reflejos que resumen lo que el cliente ha comunicado durante la sesión o a lo largo de varias sesiones. </a:t>
            </a:r>
          </a:p>
        </p:txBody>
      </p:sp>
      <p:pic>
        <p:nvPicPr>
          <p:cNvPr id="5" name="Imagen 4">
            <a:extLst>
              <a:ext uri="{FF2B5EF4-FFF2-40B4-BE49-F238E27FC236}">
                <a16:creationId xmlns:a16="http://schemas.microsoft.com/office/drawing/2014/main" id="{FB7A65B0-CC96-4A2D-AF6E-2BED79E0B690}"/>
              </a:ext>
            </a:extLst>
          </p:cNvPr>
          <p:cNvPicPr>
            <a:picLocks noChangeAspect="1"/>
          </p:cNvPicPr>
          <p:nvPr/>
        </p:nvPicPr>
        <p:blipFill>
          <a:blip r:embed="rId2"/>
          <a:stretch>
            <a:fillRect/>
          </a:stretch>
        </p:blipFill>
        <p:spPr>
          <a:xfrm>
            <a:off x="8735349" y="241765"/>
            <a:ext cx="1172926" cy="1213547"/>
          </a:xfrm>
          <a:prstGeom prst="rect">
            <a:avLst/>
          </a:prstGeom>
        </p:spPr>
      </p:pic>
    </p:spTree>
    <p:extLst>
      <p:ext uri="{BB962C8B-B14F-4D97-AF65-F5344CB8AC3E}">
        <p14:creationId xmlns:p14="http://schemas.microsoft.com/office/powerpoint/2010/main" val="2366102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ipse 11"/>
          <p:cNvSpPr/>
          <p:nvPr/>
        </p:nvSpPr>
        <p:spPr>
          <a:xfrm>
            <a:off x="7413721" y="1519449"/>
            <a:ext cx="1603328" cy="15376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dirty="0"/>
              <a:t>Estimulación Oportuna</a:t>
            </a:r>
          </a:p>
        </p:txBody>
      </p:sp>
      <p:graphicFrame>
        <p:nvGraphicFramePr>
          <p:cNvPr id="4" name="Marcador de contenido 3"/>
          <p:cNvGraphicFramePr>
            <a:graphicFrameLocks noGrp="1"/>
          </p:cNvGraphicFramePr>
          <p:nvPr>
            <p:ph idx="1"/>
          </p:nvPr>
        </p:nvGraphicFramePr>
        <p:xfrm>
          <a:off x="6209731" y="0"/>
          <a:ext cx="6305265" cy="5704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Elipse 12"/>
          <p:cNvSpPr/>
          <p:nvPr/>
        </p:nvSpPr>
        <p:spPr>
          <a:xfrm>
            <a:off x="8563685" y="2852382"/>
            <a:ext cx="1406288" cy="1403446"/>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dirty="0"/>
              <a:t>Plan de Vida</a:t>
            </a:r>
          </a:p>
        </p:txBody>
      </p:sp>
      <p:sp>
        <p:nvSpPr>
          <p:cNvPr id="11" name="CuadroTexto 10"/>
          <p:cNvSpPr txBox="1"/>
          <p:nvPr/>
        </p:nvSpPr>
        <p:spPr>
          <a:xfrm>
            <a:off x="746975" y="378857"/>
            <a:ext cx="6022315" cy="5909310"/>
          </a:xfrm>
          <a:prstGeom prst="rect">
            <a:avLst/>
          </a:prstGeom>
          <a:noFill/>
        </p:spPr>
        <p:txBody>
          <a:bodyPr wrap="square" rtlCol="0">
            <a:spAutoFit/>
          </a:bodyPr>
          <a:lstStyle/>
          <a:p>
            <a:pPr algn="just"/>
            <a:r>
              <a:rPr lang="es-GT" sz="4400" b="1" dirty="0">
                <a:solidFill>
                  <a:schemeClr val="accent1">
                    <a:lumMod val="60000"/>
                    <a:lumOff val="40000"/>
                  </a:schemeClr>
                </a:solidFill>
              </a:rPr>
              <a:t>E</a:t>
            </a:r>
            <a:r>
              <a:rPr lang="es-GT" b="1" dirty="0"/>
              <a:t>valuación Psicológica</a:t>
            </a:r>
          </a:p>
          <a:p>
            <a:pPr algn="just"/>
            <a:r>
              <a:rPr lang="es-GT" sz="1400" dirty="0"/>
              <a:t>Se determina un diagnostico, el proyecto y plan de vida va enfocado en la temporalidad, modalidad de atención. </a:t>
            </a:r>
          </a:p>
          <a:p>
            <a:pPr algn="just"/>
            <a:r>
              <a:rPr lang="es-GT" sz="1400" dirty="0"/>
              <a:t>Establecimiento de atención alterna relacionado con áreas de desarrollo y psiquiatría. </a:t>
            </a:r>
          </a:p>
          <a:p>
            <a:pPr algn="just"/>
            <a:endParaRPr lang="es-GT" dirty="0"/>
          </a:p>
          <a:p>
            <a:pPr algn="just"/>
            <a:r>
              <a:rPr lang="es-GT" sz="4400" b="1" dirty="0">
                <a:solidFill>
                  <a:schemeClr val="accent4">
                    <a:lumMod val="60000"/>
                    <a:lumOff val="40000"/>
                  </a:schemeClr>
                </a:solidFill>
              </a:rPr>
              <a:t>T</a:t>
            </a:r>
            <a:r>
              <a:rPr lang="es-GT" b="1" dirty="0"/>
              <a:t>erapias</a:t>
            </a:r>
          </a:p>
          <a:p>
            <a:pPr algn="just"/>
            <a:r>
              <a:rPr lang="es-GT" sz="1400" dirty="0"/>
              <a:t>Diferencia entre counseling y psicoterapia.</a:t>
            </a:r>
          </a:p>
          <a:p>
            <a:pPr algn="just"/>
            <a:r>
              <a:rPr lang="es-MX" sz="1400" dirty="0"/>
              <a:t>La frecuencia mínima de las terapias es la siguiente: en casos de rutina, una vez cada quince días; concluida la terapia, trimestral; y en casos de urgencias y casos graves, dos veces por semana.</a:t>
            </a:r>
          </a:p>
          <a:p>
            <a:pPr algn="just"/>
            <a:r>
              <a:rPr lang="es-MX" sz="1400" dirty="0"/>
              <a:t>Tomará en cuenta que un proceso psicoterapéutico va de las 13 a las 40 sesiones aproximadamente, mientras que el proceso de consejería se limita a un máximo de 12 sesiones. </a:t>
            </a:r>
            <a:endParaRPr lang="es-GT" sz="1400" dirty="0"/>
          </a:p>
          <a:p>
            <a:pPr algn="just"/>
            <a:r>
              <a:rPr lang="es-GT" sz="1400" dirty="0"/>
              <a:t>Diferenciación entre procesos pedagógicos y la terapia. </a:t>
            </a:r>
          </a:p>
          <a:p>
            <a:pPr algn="just"/>
            <a:endParaRPr lang="es-GT" dirty="0"/>
          </a:p>
          <a:p>
            <a:pPr algn="just"/>
            <a:r>
              <a:rPr lang="es-GT" sz="4400" b="1" dirty="0">
                <a:solidFill>
                  <a:schemeClr val="accent6">
                    <a:lumMod val="75000"/>
                  </a:schemeClr>
                </a:solidFill>
              </a:rPr>
              <a:t>A</a:t>
            </a:r>
            <a:r>
              <a:rPr lang="es-GT" b="1" dirty="0"/>
              <a:t>sesoría Psicológica</a:t>
            </a:r>
          </a:p>
          <a:p>
            <a:pPr algn="just"/>
            <a:r>
              <a:rPr lang="es-MX" sz="1400" dirty="0"/>
              <a:t>Deben prever la asesoría psicológica para las familias de origen y personal a cargo directo de los NNA, para favorecer las relaciones interpersonales y su inserción en el ámbito familiar y de la entidad de abrigo.</a:t>
            </a:r>
            <a:endParaRPr lang="es-GT" sz="1400" b="1" dirty="0"/>
          </a:p>
        </p:txBody>
      </p:sp>
    </p:spTree>
    <p:extLst>
      <p:ext uri="{BB962C8B-B14F-4D97-AF65-F5344CB8AC3E}">
        <p14:creationId xmlns:p14="http://schemas.microsoft.com/office/powerpoint/2010/main" val="3598436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B95953C-973E-470E-8549-697798F3C5F0}"/>
              </a:ext>
            </a:extLst>
          </p:cNvPr>
          <p:cNvSpPr>
            <a:spLocks noGrp="1"/>
          </p:cNvSpPr>
          <p:nvPr>
            <p:ph type="title"/>
          </p:nvPr>
        </p:nvSpPr>
        <p:spPr>
          <a:xfrm>
            <a:off x="4277138" y="501054"/>
            <a:ext cx="3853070" cy="930182"/>
          </a:xfrm>
        </p:spPr>
        <p:txBody>
          <a:bodyPr>
            <a:normAutofit/>
          </a:bodyPr>
          <a:lstStyle/>
          <a:p>
            <a:pPr algn="ctr"/>
            <a:r>
              <a:rPr lang="es-419" sz="5000" b="1" dirty="0">
                <a:effectLst>
                  <a:outerShdw blurRad="38100" dist="38100" dir="2700000" algn="tl">
                    <a:srgbClr val="000000">
                      <a:alpha val="43137"/>
                    </a:srgbClr>
                  </a:outerShdw>
                </a:effectLst>
              </a:rPr>
              <a:t>11.2 Política</a:t>
            </a:r>
            <a:endParaRPr lang="es-GT" sz="5000" b="1" dirty="0">
              <a:effectLst>
                <a:outerShdw blurRad="38100" dist="38100" dir="2700000" algn="tl">
                  <a:srgbClr val="000000">
                    <a:alpha val="43137"/>
                  </a:srgbClr>
                </a:outerShdw>
              </a:effectLst>
            </a:endParaRPr>
          </a:p>
        </p:txBody>
      </p:sp>
      <p:sp>
        <p:nvSpPr>
          <p:cNvPr id="5" name="Marcador de contenido 2">
            <a:extLst>
              <a:ext uri="{FF2B5EF4-FFF2-40B4-BE49-F238E27FC236}">
                <a16:creationId xmlns:a16="http://schemas.microsoft.com/office/drawing/2014/main" id="{92148D3D-8B1A-4342-8F7B-0267AD803C5B}"/>
              </a:ext>
            </a:extLst>
          </p:cNvPr>
          <p:cNvSpPr>
            <a:spLocks noGrp="1"/>
          </p:cNvSpPr>
          <p:nvPr>
            <p:ph idx="1"/>
          </p:nvPr>
        </p:nvSpPr>
        <p:spPr>
          <a:xfrm>
            <a:off x="1097446" y="1945820"/>
            <a:ext cx="9997108" cy="3169519"/>
          </a:xfrm>
        </p:spPr>
        <p:txBody>
          <a:bodyPr>
            <a:noAutofit/>
          </a:bodyPr>
          <a:lstStyle/>
          <a:p>
            <a:pPr marL="0" indent="0" algn="ctr">
              <a:lnSpc>
                <a:spcPct val="107000"/>
              </a:lnSpc>
              <a:spcAft>
                <a:spcPts val="800"/>
              </a:spcAft>
              <a:buNone/>
            </a:pPr>
            <a:r>
              <a:rPr lang="es-ES" sz="2600" dirty="0">
                <a:ea typeface="Calibri" panose="020F0502020204030204" pitchFamily="34" charset="0"/>
                <a:cs typeface="Times New Roman" panose="02020603050405020304" pitchFamily="18" charset="0"/>
              </a:rPr>
              <a:t>Las entidades de abrigo temporal deben promover la salud física, psicológica y social de los NNA, para lo cual deben:</a:t>
            </a:r>
          </a:p>
          <a:p>
            <a:pPr marL="457200" indent="-457200" algn="ctr">
              <a:lnSpc>
                <a:spcPct val="107000"/>
              </a:lnSpc>
              <a:spcAft>
                <a:spcPts val="800"/>
              </a:spcAft>
              <a:buFont typeface="+mj-lt"/>
              <a:buAutoNum type="arabicPeriod"/>
            </a:pPr>
            <a:r>
              <a:rPr lang="es-ES" sz="2600" dirty="0">
                <a:ea typeface="Calibri" panose="020F0502020204030204" pitchFamily="34" charset="0"/>
                <a:cs typeface="Times New Roman" panose="02020603050405020304" pitchFamily="18" charset="0"/>
              </a:rPr>
              <a:t>Establecer procedimientos y acciones dirigidos a prevenir</a:t>
            </a:r>
            <a:r>
              <a:rPr lang="es-ES" sz="2600" b="1" baseline="30000" dirty="0">
                <a:solidFill>
                  <a:srgbClr val="C00000"/>
                </a:solidFill>
                <a:ea typeface="Calibri" panose="020F0502020204030204" pitchFamily="34" charset="0"/>
                <a:cs typeface="Times New Roman" panose="02020603050405020304" pitchFamily="18" charset="0"/>
              </a:rPr>
              <a:t>1</a:t>
            </a:r>
            <a:r>
              <a:rPr lang="es-ES" sz="2600" dirty="0">
                <a:ea typeface="Calibri" panose="020F0502020204030204" pitchFamily="34" charset="0"/>
                <a:cs typeface="Times New Roman" panose="02020603050405020304" pitchFamily="18" charset="0"/>
              </a:rPr>
              <a:t> deficiencias de salud.</a:t>
            </a:r>
          </a:p>
          <a:p>
            <a:pPr marL="457200" indent="-457200" algn="ctr">
              <a:lnSpc>
                <a:spcPct val="107000"/>
              </a:lnSpc>
              <a:spcAft>
                <a:spcPts val="800"/>
              </a:spcAft>
              <a:buFont typeface="+mj-lt"/>
              <a:buAutoNum type="arabicPeriod"/>
            </a:pPr>
            <a:r>
              <a:rPr lang="es-ES" sz="2600" dirty="0">
                <a:ea typeface="Calibri" panose="020F0502020204030204" pitchFamily="34" charset="0"/>
                <a:cs typeface="Times New Roman" panose="02020603050405020304" pitchFamily="18" charset="0"/>
              </a:rPr>
              <a:t>Promover comportamientos saludables y positivos, dirigidos al bienestar del NNA</a:t>
            </a:r>
            <a:r>
              <a:rPr lang="es-ES" sz="2600" b="1" baseline="30000" dirty="0">
                <a:solidFill>
                  <a:srgbClr val="C00000"/>
                </a:solidFill>
                <a:ea typeface="Calibri" panose="020F0502020204030204" pitchFamily="34" charset="0"/>
                <a:cs typeface="Times New Roman" panose="02020603050405020304" pitchFamily="18" charset="0"/>
              </a:rPr>
              <a:t>1</a:t>
            </a:r>
            <a:r>
              <a:rPr lang="es-ES" sz="2600" dirty="0">
                <a:ea typeface="Calibri" panose="020F0502020204030204" pitchFamily="34" charset="0"/>
                <a:cs typeface="Times New Roman" panose="02020603050405020304" pitchFamily="18" charset="0"/>
              </a:rPr>
              <a:t> y no sólo a la ausencia de enfermedad</a:t>
            </a:r>
            <a:r>
              <a:rPr lang="es-ES" sz="2600" b="1" baseline="30000" dirty="0">
                <a:solidFill>
                  <a:srgbClr val="C00000"/>
                </a:solidFill>
                <a:ea typeface="Calibri" panose="020F0502020204030204" pitchFamily="34" charset="0"/>
                <a:cs typeface="Times New Roman" panose="02020603050405020304" pitchFamily="18" charset="0"/>
              </a:rPr>
              <a:t>2</a:t>
            </a:r>
            <a:r>
              <a:rPr lang="es-ES" sz="2600" dirty="0">
                <a:ea typeface="Calibri" panose="020F050202020403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8635DD72-005B-4868-BD0C-4D6FF93992BC}"/>
              </a:ext>
            </a:extLst>
          </p:cNvPr>
          <p:cNvSpPr txBox="1"/>
          <p:nvPr/>
        </p:nvSpPr>
        <p:spPr>
          <a:xfrm>
            <a:off x="278297" y="5353746"/>
            <a:ext cx="5635488" cy="830997"/>
          </a:xfrm>
          <a:prstGeom prst="rect">
            <a:avLst/>
          </a:prstGeom>
          <a:noFill/>
        </p:spPr>
        <p:txBody>
          <a:bodyPr wrap="square" rtlCol="0">
            <a:spAutoFit/>
          </a:bodyPr>
          <a:lstStyle/>
          <a:p>
            <a:r>
              <a:rPr lang="es-ES" sz="2400" b="1" baseline="30000" dirty="0">
                <a:solidFill>
                  <a:srgbClr val="C00000"/>
                </a:solidFill>
                <a:ea typeface="Calibri" panose="020F0502020204030204" pitchFamily="34" charset="0"/>
                <a:cs typeface="Times New Roman" panose="02020603050405020304" pitchFamily="18" charset="0"/>
              </a:rPr>
              <a:t>1</a:t>
            </a:r>
            <a:r>
              <a:rPr lang="es-419" sz="2400" dirty="0"/>
              <a:t>Atención Preventiva</a:t>
            </a:r>
          </a:p>
          <a:p>
            <a:r>
              <a:rPr lang="es-ES" sz="2400" b="1" baseline="30000" dirty="0">
                <a:solidFill>
                  <a:srgbClr val="C00000"/>
                </a:solidFill>
                <a:ea typeface="Calibri" panose="020F0502020204030204" pitchFamily="34" charset="0"/>
                <a:cs typeface="Times New Roman" panose="02020603050405020304" pitchFamily="18" charset="0"/>
              </a:rPr>
              <a:t>2</a:t>
            </a:r>
            <a:r>
              <a:rPr lang="es-419" sz="2400" dirty="0"/>
              <a:t>Atención Curativa</a:t>
            </a:r>
            <a:endParaRPr lang="en-US" sz="2400" dirty="0"/>
          </a:p>
        </p:txBody>
      </p:sp>
    </p:spTree>
    <p:extLst>
      <p:ext uri="{BB962C8B-B14F-4D97-AF65-F5344CB8AC3E}">
        <p14:creationId xmlns:p14="http://schemas.microsoft.com/office/powerpoint/2010/main" val="1074643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s-ES" sz="2800" b="1" dirty="0">
                <a:solidFill>
                  <a:srgbClr val="FF6600"/>
                </a:solidFill>
              </a:rPr>
              <a:t>Grupos de Counseling y Grupos de Terapia</a:t>
            </a:r>
            <a:r>
              <a:rPr lang="es-ES" sz="2800" dirty="0">
                <a:solidFill>
                  <a:srgbClr val="FF6600"/>
                </a:solidFill>
              </a:rPr>
              <a:t>:</a:t>
            </a:r>
          </a:p>
        </p:txBody>
      </p:sp>
      <p:sp>
        <p:nvSpPr>
          <p:cNvPr id="12291" name="Rectangle 3"/>
          <p:cNvSpPr>
            <a:spLocks noGrp="1" noChangeArrowheads="1"/>
          </p:cNvSpPr>
          <p:nvPr>
            <p:ph idx="1"/>
          </p:nvPr>
        </p:nvSpPr>
        <p:spPr>
          <a:xfrm>
            <a:off x="1105437" y="1226714"/>
            <a:ext cx="9655328" cy="4924425"/>
          </a:xfrm>
        </p:spPr>
        <p:txBody>
          <a:bodyPr>
            <a:normAutofit/>
          </a:bodyPr>
          <a:lstStyle/>
          <a:p>
            <a:pPr algn="just" eaLnBrk="1" hangingPunct="1">
              <a:lnSpc>
                <a:spcPct val="80000"/>
              </a:lnSpc>
              <a:defRPr/>
            </a:pPr>
            <a:endParaRPr lang="es-ES" sz="2000" dirty="0"/>
          </a:p>
          <a:p>
            <a:pPr algn="just" eaLnBrk="1" hangingPunct="1">
              <a:lnSpc>
                <a:spcPct val="80000"/>
              </a:lnSpc>
              <a:defRPr/>
            </a:pPr>
            <a:r>
              <a:rPr lang="es-ES" sz="2000" dirty="0"/>
              <a:t>Grupos de Counseling/resolución de problemas:</a:t>
            </a:r>
          </a:p>
          <a:p>
            <a:pPr algn="just" eaLnBrk="1" hangingPunct="1">
              <a:lnSpc>
                <a:spcPct val="80000"/>
              </a:lnSpc>
              <a:buFont typeface="Wingdings" pitchFamily="2" charset="2"/>
              <a:buNone/>
              <a:defRPr/>
            </a:pPr>
            <a:r>
              <a:rPr lang="es-ES" sz="2000" dirty="0"/>
              <a:t>    El experto  grupal trata de ayudar a que los participantes resuelvan sus problemas vitales comunes, aunque dificultosos, por medio de apoyo interpersonal y de la resolución de problemas. Otro objetivo consiste en ayudarles a desarrollar sus competencias en resolución de problemas  vocacionales –laborales, educacionales, personales, sociales y evolutivos de intensidad media.</a:t>
            </a:r>
          </a:p>
          <a:p>
            <a:pPr algn="just" eaLnBrk="1" hangingPunct="1">
              <a:lnSpc>
                <a:spcPct val="80000"/>
              </a:lnSpc>
              <a:defRPr/>
            </a:pPr>
            <a:endParaRPr lang="es-ES" sz="2000" dirty="0"/>
          </a:p>
          <a:p>
            <a:pPr algn="just" eaLnBrk="1" hangingPunct="1">
              <a:lnSpc>
                <a:spcPct val="80000"/>
              </a:lnSpc>
              <a:defRPr/>
            </a:pPr>
            <a:r>
              <a:rPr lang="es-ES" sz="2000" dirty="0"/>
              <a:t>Grupos de terapia/reconstrucción de la personalidad:</a:t>
            </a:r>
          </a:p>
          <a:p>
            <a:pPr algn="just" eaLnBrk="1" hangingPunct="1">
              <a:lnSpc>
                <a:spcPct val="80000"/>
              </a:lnSpc>
              <a:buFont typeface="Wingdings" pitchFamily="2" charset="2"/>
              <a:buNone/>
              <a:defRPr/>
            </a:pPr>
            <a:r>
              <a:rPr lang="es-ES" sz="2000" dirty="0"/>
              <a:t>    Los expertos grupales tratan de ayudar a los participantes a remediar sus problemas psicológicos profundos. Dado que la profundidad  y extensión  de sus perturbaciones psicológicas son significativas, el objetivo consiste en asistir  a los individuos en la reconstrucción de sus dimensiones de personalidad más importantes.</a:t>
            </a:r>
          </a:p>
          <a:p>
            <a:pPr algn="just" eaLnBrk="1" hangingPunct="1">
              <a:lnSpc>
                <a:spcPct val="80000"/>
              </a:lnSpc>
              <a:buFont typeface="Wingdings" pitchFamily="2" charset="2"/>
              <a:buNone/>
              <a:defRPr/>
            </a:pPr>
            <a:endParaRPr lang="es-ES" sz="2000" dirty="0"/>
          </a:p>
          <a:p>
            <a:pPr algn="just" eaLnBrk="1" hangingPunct="1">
              <a:lnSpc>
                <a:spcPct val="80000"/>
              </a:lnSpc>
              <a:buFont typeface="Wingdings" pitchFamily="2" charset="2"/>
              <a:buNone/>
              <a:defRPr/>
            </a:pPr>
            <a:r>
              <a:rPr lang="es-ES" sz="1600" i="1" dirty="0"/>
              <a:t>Referencia: Mario Colli. Psicólogo </a:t>
            </a:r>
            <a:r>
              <a:rPr lang="es-ES" sz="1600" i="1" dirty="0" err="1"/>
              <a:t>M.Sc</a:t>
            </a:r>
            <a:r>
              <a:rPr lang="es-ES" sz="1600" i="1" dirty="0"/>
              <a:t>. Psicología Clínica</a:t>
            </a:r>
          </a:p>
          <a:p>
            <a:pPr algn="just" eaLnBrk="1" hangingPunct="1">
              <a:lnSpc>
                <a:spcPct val="80000"/>
              </a:lnSpc>
              <a:defRPr/>
            </a:pPr>
            <a:endParaRPr lang="es-ES" sz="2000" dirty="0"/>
          </a:p>
          <a:p>
            <a:pPr eaLnBrk="1" hangingPunct="1">
              <a:lnSpc>
                <a:spcPct val="80000"/>
              </a:lnSpc>
              <a:defRPr/>
            </a:pPr>
            <a:endParaRPr lang="es-ES" sz="2000" dirty="0"/>
          </a:p>
        </p:txBody>
      </p:sp>
      <p:pic>
        <p:nvPicPr>
          <p:cNvPr id="3" name="Imagen 2">
            <a:extLst>
              <a:ext uri="{FF2B5EF4-FFF2-40B4-BE49-F238E27FC236}">
                <a16:creationId xmlns:a16="http://schemas.microsoft.com/office/drawing/2014/main" id="{25C45FF4-825A-4950-83AC-8152FF425C55}"/>
              </a:ext>
            </a:extLst>
          </p:cNvPr>
          <p:cNvPicPr>
            <a:picLocks noChangeAspect="1"/>
          </p:cNvPicPr>
          <p:nvPr/>
        </p:nvPicPr>
        <p:blipFill>
          <a:blip r:embed="rId2"/>
          <a:stretch>
            <a:fillRect/>
          </a:stretch>
        </p:blipFill>
        <p:spPr>
          <a:xfrm>
            <a:off x="7769852" y="263744"/>
            <a:ext cx="2021262" cy="1700953"/>
          </a:xfrm>
          <a:prstGeom prst="rect">
            <a:avLst/>
          </a:prstGeom>
        </p:spPr>
      </p:pic>
    </p:spTree>
    <p:extLst>
      <p:ext uri="{BB962C8B-B14F-4D97-AF65-F5344CB8AC3E}">
        <p14:creationId xmlns:p14="http://schemas.microsoft.com/office/powerpoint/2010/main" val="4076452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7D50AD4-20CE-4844-A06C-027129E97917}"/>
              </a:ext>
            </a:extLst>
          </p:cNvPr>
          <p:cNvPicPr>
            <a:picLocks noChangeAspect="1"/>
          </p:cNvPicPr>
          <p:nvPr/>
        </p:nvPicPr>
        <p:blipFill>
          <a:blip r:embed="rId2"/>
          <a:stretch>
            <a:fillRect/>
          </a:stretch>
        </p:blipFill>
        <p:spPr>
          <a:xfrm>
            <a:off x="4135005" y="3851491"/>
            <a:ext cx="3279611" cy="2298310"/>
          </a:xfrm>
          <a:prstGeom prst="rect">
            <a:avLst/>
          </a:prstGeom>
        </p:spPr>
      </p:pic>
      <p:sp>
        <p:nvSpPr>
          <p:cNvPr id="13320" name="Rectangle 8"/>
          <p:cNvSpPr>
            <a:spLocks noGrp="1" noChangeArrowheads="1"/>
          </p:cNvSpPr>
          <p:nvPr>
            <p:ph type="title"/>
          </p:nvPr>
        </p:nvSpPr>
        <p:spPr>
          <a:xfrm>
            <a:off x="2121877" y="708199"/>
            <a:ext cx="8229600" cy="533400"/>
          </a:xfrm>
        </p:spPr>
        <p:txBody>
          <a:bodyPr/>
          <a:lstStyle/>
          <a:p>
            <a:pPr eaLnBrk="1" hangingPunct="1">
              <a:defRPr/>
            </a:pPr>
            <a:r>
              <a:rPr lang="es-ES" sz="2400" dirty="0"/>
              <a:t>Enfoque de la Psicología Terapéutica(</a:t>
            </a:r>
            <a:r>
              <a:rPr lang="es-ES" sz="2400" dirty="0" err="1"/>
              <a:t>Brammer</a:t>
            </a:r>
            <a:r>
              <a:rPr lang="es-ES" sz="2400" dirty="0"/>
              <a:t>, </a:t>
            </a:r>
            <a:r>
              <a:rPr lang="es-ES" sz="2400" dirty="0" err="1"/>
              <a:t>Shostrom</a:t>
            </a:r>
            <a:r>
              <a:rPr lang="es-ES" sz="2400" dirty="0"/>
              <a:t>, 1992)</a:t>
            </a:r>
          </a:p>
        </p:txBody>
      </p:sp>
      <p:sp>
        <p:nvSpPr>
          <p:cNvPr id="13315" name="Rectangle 3"/>
          <p:cNvSpPr>
            <a:spLocks noGrp="1" noChangeArrowheads="1"/>
          </p:cNvSpPr>
          <p:nvPr>
            <p:ph idx="1"/>
          </p:nvPr>
        </p:nvSpPr>
        <p:spPr>
          <a:xfrm>
            <a:off x="1132968" y="1457926"/>
            <a:ext cx="4005329" cy="4314423"/>
          </a:xfrm>
        </p:spPr>
        <p:txBody>
          <a:bodyPr>
            <a:normAutofit/>
          </a:bodyPr>
          <a:lstStyle/>
          <a:p>
            <a:pPr algn="ctr" eaLnBrk="1" hangingPunct="1">
              <a:lnSpc>
                <a:spcPct val="80000"/>
              </a:lnSpc>
              <a:buFont typeface="Wingdings" pitchFamily="2" charset="2"/>
              <a:buNone/>
              <a:defRPr/>
            </a:pPr>
            <a:r>
              <a:rPr lang="es-ES" sz="2000" b="1" dirty="0">
                <a:solidFill>
                  <a:srgbClr val="FF6600"/>
                </a:solidFill>
              </a:rPr>
              <a:t> Counseling:                                                                          </a:t>
            </a:r>
            <a:endParaRPr lang="es-ES" sz="2000" dirty="0">
              <a:solidFill>
                <a:srgbClr val="FF6600"/>
              </a:solidFill>
            </a:endParaRPr>
          </a:p>
          <a:p>
            <a:pPr algn="ctr" eaLnBrk="1" hangingPunct="1">
              <a:lnSpc>
                <a:spcPct val="80000"/>
              </a:lnSpc>
              <a:defRPr/>
            </a:pPr>
            <a:r>
              <a:rPr lang="es-ES" sz="2000" dirty="0"/>
              <a:t>Educativo                                                                            </a:t>
            </a:r>
          </a:p>
          <a:p>
            <a:pPr algn="ctr" eaLnBrk="1" hangingPunct="1">
              <a:lnSpc>
                <a:spcPct val="80000"/>
              </a:lnSpc>
              <a:defRPr/>
            </a:pPr>
            <a:r>
              <a:rPr lang="es-ES" sz="2000" dirty="0"/>
              <a:t>De apoyo inmediato                                                                       </a:t>
            </a:r>
          </a:p>
          <a:p>
            <a:pPr algn="ctr" eaLnBrk="1" hangingPunct="1">
              <a:lnSpc>
                <a:spcPct val="80000"/>
              </a:lnSpc>
              <a:defRPr/>
            </a:pPr>
            <a:r>
              <a:rPr lang="es-ES" sz="2000" dirty="0"/>
              <a:t>Situacional.                                                                   </a:t>
            </a:r>
          </a:p>
          <a:p>
            <a:pPr algn="ctr" eaLnBrk="1" hangingPunct="1">
              <a:lnSpc>
                <a:spcPct val="80000"/>
              </a:lnSpc>
              <a:defRPr/>
            </a:pPr>
            <a:r>
              <a:rPr lang="es-ES" sz="2000" dirty="0"/>
              <a:t>Resolución de problemas.                                            </a:t>
            </a:r>
          </a:p>
          <a:p>
            <a:pPr algn="ctr" eaLnBrk="1" hangingPunct="1">
              <a:lnSpc>
                <a:spcPct val="80000"/>
              </a:lnSpc>
              <a:defRPr/>
            </a:pPr>
            <a:r>
              <a:rPr lang="es-ES" sz="2000" dirty="0"/>
              <a:t>Concienciación.                                                           </a:t>
            </a:r>
          </a:p>
          <a:p>
            <a:pPr algn="ctr" eaLnBrk="1" hangingPunct="1">
              <a:lnSpc>
                <a:spcPct val="80000"/>
              </a:lnSpc>
              <a:defRPr/>
            </a:pPr>
            <a:r>
              <a:rPr lang="es-ES" sz="2000" dirty="0"/>
              <a:t>Énfasis en lo normal.                                                      </a:t>
            </a:r>
          </a:p>
          <a:p>
            <a:pPr algn="ctr" eaLnBrk="1" hangingPunct="1">
              <a:lnSpc>
                <a:spcPct val="80000"/>
              </a:lnSpc>
              <a:defRPr/>
            </a:pPr>
            <a:r>
              <a:rPr lang="es-ES" sz="2000" dirty="0"/>
              <a:t>Enfocado al presente.    </a:t>
            </a:r>
          </a:p>
          <a:p>
            <a:pPr algn="ctr" eaLnBrk="1" hangingPunct="1">
              <a:lnSpc>
                <a:spcPct val="80000"/>
              </a:lnSpc>
              <a:defRPr/>
            </a:pPr>
            <a:r>
              <a:rPr lang="es-ES" sz="2000" dirty="0"/>
              <a:t>Tiempo, 30 minutos aproximadamente                                                         </a:t>
            </a:r>
          </a:p>
        </p:txBody>
      </p:sp>
      <p:sp>
        <p:nvSpPr>
          <p:cNvPr id="2" name="CuadroTexto 1"/>
          <p:cNvSpPr txBox="1"/>
          <p:nvPr/>
        </p:nvSpPr>
        <p:spPr>
          <a:xfrm>
            <a:off x="6800045" y="1365161"/>
            <a:ext cx="3668332" cy="3477875"/>
          </a:xfrm>
          <a:prstGeom prst="rect">
            <a:avLst/>
          </a:prstGeom>
          <a:noFill/>
        </p:spPr>
        <p:txBody>
          <a:bodyPr wrap="square" rtlCol="0">
            <a:spAutoFit/>
          </a:bodyPr>
          <a:lstStyle/>
          <a:p>
            <a:pPr algn="ctr"/>
            <a:r>
              <a:rPr lang="es-GT" sz="2000" b="1" dirty="0">
                <a:solidFill>
                  <a:srgbClr val="FFCC00"/>
                </a:solidFill>
              </a:rPr>
              <a:t>Terapia:</a:t>
            </a:r>
            <a:endParaRPr lang="es-GT" sz="2000" dirty="0">
              <a:solidFill>
                <a:srgbClr val="FFCC00"/>
              </a:solidFill>
            </a:endParaRPr>
          </a:p>
          <a:p>
            <a:pPr marL="285750" indent="-285750" algn="ctr">
              <a:buFont typeface="Arial" panose="020B0604020202020204" pitchFamily="34" charset="0"/>
              <a:buChar char="•"/>
            </a:pPr>
            <a:r>
              <a:rPr lang="es-GT" sz="2000" dirty="0"/>
              <a:t>De Apoyo</a:t>
            </a:r>
          </a:p>
          <a:p>
            <a:pPr marL="285750" indent="-285750" algn="ctr">
              <a:buFont typeface="Arial" panose="020B0604020202020204" pitchFamily="34" charset="0"/>
              <a:buChar char="•"/>
            </a:pPr>
            <a:r>
              <a:rPr lang="es-GT" sz="2000" dirty="0"/>
              <a:t>Reconstructiva</a:t>
            </a:r>
          </a:p>
          <a:p>
            <a:pPr marL="285750" indent="-285750" algn="ctr">
              <a:buFont typeface="Arial" panose="020B0604020202020204" pitchFamily="34" charset="0"/>
              <a:buChar char="•"/>
            </a:pPr>
            <a:r>
              <a:rPr lang="es-GT" sz="2000" dirty="0"/>
              <a:t>Énfasis en lo profundo</a:t>
            </a:r>
          </a:p>
          <a:p>
            <a:pPr algn="ctr"/>
            <a:r>
              <a:rPr lang="es-GT" sz="2000" dirty="0"/>
              <a:t>Analítica</a:t>
            </a:r>
          </a:p>
          <a:p>
            <a:pPr marL="285750" indent="-285750" algn="ctr">
              <a:buFont typeface="Arial" panose="020B0604020202020204" pitchFamily="34" charset="0"/>
              <a:buChar char="•"/>
            </a:pPr>
            <a:r>
              <a:rPr lang="es-GT" sz="2000" dirty="0"/>
              <a:t>Enfocada al pasado</a:t>
            </a:r>
          </a:p>
          <a:p>
            <a:pPr marL="285750" indent="-285750" algn="ctr">
              <a:buFont typeface="Arial" panose="020B0604020202020204" pitchFamily="34" charset="0"/>
              <a:buChar char="•"/>
            </a:pPr>
            <a:r>
              <a:rPr lang="es-GT" sz="2000" dirty="0"/>
              <a:t>Énfasis en lo neurótico, graves problemas.</a:t>
            </a:r>
          </a:p>
          <a:p>
            <a:pPr marL="285750" indent="-285750" algn="ctr">
              <a:buFont typeface="Arial" panose="020B0604020202020204" pitchFamily="34" charset="0"/>
              <a:buChar char="•"/>
            </a:pPr>
            <a:r>
              <a:rPr lang="es-GT" sz="2000" dirty="0"/>
              <a:t>Pasado, presente. </a:t>
            </a:r>
          </a:p>
          <a:p>
            <a:pPr marL="285750" indent="-285750" algn="ctr">
              <a:buFont typeface="Arial" panose="020B0604020202020204" pitchFamily="34" charset="0"/>
              <a:buChar char="•"/>
            </a:pPr>
            <a:r>
              <a:rPr lang="es-GT" sz="2000" dirty="0"/>
              <a:t>Factor tiempo, entre 45 a 60 minutos.</a:t>
            </a:r>
          </a:p>
        </p:txBody>
      </p:sp>
      <p:sp>
        <p:nvSpPr>
          <p:cNvPr id="3" name="CuadroTexto 2"/>
          <p:cNvSpPr txBox="1"/>
          <p:nvPr/>
        </p:nvSpPr>
        <p:spPr>
          <a:xfrm>
            <a:off x="1672107" y="5988676"/>
            <a:ext cx="6570372" cy="646331"/>
          </a:xfrm>
          <a:prstGeom prst="rect">
            <a:avLst/>
          </a:prstGeom>
          <a:noFill/>
        </p:spPr>
        <p:txBody>
          <a:bodyPr wrap="square" rtlCol="0">
            <a:spAutoFit/>
          </a:bodyPr>
          <a:lstStyle/>
          <a:p>
            <a:r>
              <a:rPr lang="es-ES" dirty="0"/>
              <a:t>Referencia: Mario </a:t>
            </a:r>
            <a:r>
              <a:rPr lang="es-ES" dirty="0" err="1"/>
              <a:t>Colli</a:t>
            </a:r>
            <a:r>
              <a:rPr lang="es-ES" dirty="0"/>
              <a:t>. </a:t>
            </a:r>
            <a:r>
              <a:rPr lang="es-ES" dirty="0" err="1"/>
              <a:t>Psicólgo</a:t>
            </a:r>
            <a:r>
              <a:rPr lang="es-ES" dirty="0"/>
              <a:t> </a:t>
            </a:r>
            <a:r>
              <a:rPr lang="es-ES" dirty="0" err="1"/>
              <a:t>M.Sc</a:t>
            </a:r>
            <a:r>
              <a:rPr lang="es-ES" dirty="0"/>
              <a:t>. Psicología Clínica</a:t>
            </a:r>
          </a:p>
          <a:p>
            <a:endParaRPr lang="es-GT" dirty="0"/>
          </a:p>
        </p:txBody>
      </p:sp>
    </p:spTree>
    <p:extLst>
      <p:ext uri="{BB962C8B-B14F-4D97-AF65-F5344CB8AC3E}">
        <p14:creationId xmlns:p14="http://schemas.microsoft.com/office/powerpoint/2010/main" val="3850719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E969A80-E7ED-47D3-BF09-6AF25E03785F}"/>
              </a:ext>
            </a:extLst>
          </p:cNvPr>
          <p:cNvPicPr>
            <a:picLocks noChangeAspect="1"/>
          </p:cNvPicPr>
          <p:nvPr/>
        </p:nvPicPr>
        <p:blipFill>
          <a:blip r:embed="rId2">
            <a:alphaModFix amt="50000"/>
          </a:blip>
          <a:stretch>
            <a:fillRect/>
          </a:stretch>
        </p:blipFill>
        <p:spPr>
          <a:xfrm>
            <a:off x="9812721" y="0"/>
            <a:ext cx="2019889" cy="2091814"/>
          </a:xfrm>
          <a:prstGeom prst="rect">
            <a:avLst/>
          </a:prstGeom>
        </p:spPr>
      </p:pic>
      <p:sp>
        <p:nvSpPr>
          <p:cNvPr id="2" name="Título 1"/>
          <p:cNvSpPr>
            <a:spLocks noGrp="1"/>
          </p:cNvSpPr>
          <p:nvPr>
            <p:ph type="title"/>
          </p:nvPr>
        </p:nvSpPr>
        <p:spPr>
          <a:xfrm>
            <a:off x="1189893" y="500062"/>
            <a:ext cx="10515600" cy="1325563"/>
          </a:xfrm>
        </p:spPr>
        <p:txBody>
          <a:bodyPr>
            <a:normAutofit/>
          </a:bodyPr>
          <a:lstStyle/>
          <a:p>
            <a:r>
              <a:rPr lang="es-GT" b="1" dirty="0">
                <a:solidFill>
                  <a:srgbClr val="FF6600"/>
                </a:solidFill>
              </a:rPr>
              <a:t>P</a:t>
            </a:r>
            <a:r>
              <a:rPr lang="es-GT" sz="3600" dirty="0"/>
              <a:t>lan de vida</a:t>
            </a:r>
          </a:p>
        </p:txBody>
      </p:sp>
      <p:sp>
        <p:nvSpPr>
          <p:cNvPr id="3" name="Marcador de contenido 2"/>
          <p:cNvSpPr>
            <a:spLocks noGrp="1"/>
          </p:cNvSpPr>
          <p:nvPr>
            <p:ph idx="1"/>
          </p:nvPr>
        </p:nvSpPr>
        <p:spPr/>
        <p:txBody>
          <a:bodyPr>
            <a:normAutofit lnSpcReduction="10000"/>
          </a:bodyPr>
          <a:lstStyle/>
          <a:p>
            <a:pPr algn="just"/>
            <a:r>
              <a:rPr lang="es-MX" dirty="0"/>
              <a:t>El o la psicóloga y la persona a cargo de la atención directa del NNA deben trabajar sobre las actividades que puedan favorecer el logro de los objetivos de su plan de vida. La relación debe ser de respeto, confidencialidad y cariño para favorecer el crecimiento y habilidades del NNA. Este personal debe encargarse de que el NNA se recupere de las dificultades y continúe con su vida.</a:t>
            </a:r>
          </a:p>
          <a:p>
            <a:pPr algn="just"/>
            <a:endParaRPr lang="es-MX" dirty="0"/>
          </a:p>
          <a:p>
            <a:pPr algn="just"/>
            <a:r>
              <a:rPr lang="es-MX" dirty="0"/>
              <a:t>Historia de vida, que cronológicamente, propicia y registra la madurez mental, emocional  y social del niño para que desarrolle habilidades y aptitudes que le permitan percibirse de manera funcional y alcanzar la autorrealización. </a:t>
            </a:r>
            <a:endParaRPr lang="es-GT" dirty="0"/>
          </a:p>
        </p:txBody>
      </p:sp>
    </p:spTree>
    <p:extLst>
      <p:ext uri="{BB962C8B-B14F-4D97-AF65-F5344CB8AC3E}">
        <p14:creationId xmlns:p14="http://schemas.microsoft.com/office/powerpoint/2010/main" val="4004229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5147" y="210380"/>
            <a:ext cx="10515600" cy="1325563"/>
          </a:xfrm>
        </p:spPr>
        <p:txBody>
          <a:bodyPr/>
          <a:lstStyle/>
          <a:p>
            <a:r>
              <a:rPr lang="es-GT" b="1">
                <a:solidFill>
                  <a:srgbClr val="FFFF00"/>
                </a:solidFill>
              </a:rPr>
              <a:t>E</a:t>
            </a:r>
            <a:r>
              <a:rPr lang="es-GT" sz="3600"/>
              <a:t>stimulación oportuna</a:t>
            </a:r>
            <a:endParaRPr lang="es-GT" sz="3600" dirty="0"/>
          </a:p>
        </p:txBody>
      </p:sp>
      <p:sp>
        <p:nvSpPr>
          <p:cNvPr id="3" name="Marcador de contenido 2"/>
          <p:cNvSpPr>
            <a:spLocks noGrp="1"/>
          </p:cNvSpPr>
          <p:nvPr>
            <p:ph idx="1"/>
          </p:nvPr>
        </p:nvSpPr>
        <p:spPr>
          <a:xfrm>
            <a:off x="838200" y="1365162"/>
            <a:ext cx="10515600" cy="4811802"/>
          </a:xfrm>
        </p:spPr>
        <p:txBody>
          <a:bodyPr>
            <a:normAutofit fontScale="85000" lnSpcReduction="20000"/>
          </a:bodyPr>
          <a:lstStyle/>
          <a:p>
            <a:r>
              <a:rPr lang="es-MX" dirty="0"/>
              <a:t>Primera infancia: de 0 a 6 años </a:t>
            </a:r>
          </a:p>
          <a:p>
            <a:r>
              <a:rPr lang="es-MX" dirty="0"/>
              <a:t>Niñez: de 6 a 12 años</a:t>
            </a:r>
          </a:p>
          <a:p>
            <a:r>
              <a:rPr lang="es-MX" dirty="0"/>
              <a:t>Adolescencia: 13 a 17 años. </a:t>
            </a:r>
          </a:p>
          <a:p>
            <a:endParaRPr lang="es-MX" dirty="0"/>
          </a:p>
          <a:p>
            <a:pPr algn="just"/>
            <a:r>
              <a:rPr lang="es-MX" dirty="0"/>
              <a:t>El objetivo del mismo debe ser estimular y desarrollar las capacidades de lenguaje, sensoriales, cognitivas, físicas y psicológicas de los NN para lograr: prevenir o mejorar posibles deficiencias del desarrollo, normalizar sus pautas de vida, despertar su interés.</a:t>
            </a:r>
          </a:p>
          <a:p>
            <a:endParaRPr lang="es-MX" dirty="0"/>
          </a:p>
          <a:p>
            <a:endParaRPr lang="es-MX" sz="900" dirty="0"/>
          </a:p>
          <a:p>
            <a:endParaRPr lang="es-MX" sz="900" dirty="0"/>
          </a:p>
          <a:p>
            <a:endParaRPr lang="es-MX" sz="900" dirty="0"/>
          </a:p>
          <a:p>
            <a:endParaRPr lang="es-MX" sz="900" dirty="0"/>
          </a:p>
          <a:p>
            <a:endParaRPr lang="es-MX" sz="900" dirty="0"/>
          </a:p>
          <a:p>
            <a:endParaRPr lang="es-MX" sz="900" dirty="0"/>
          </a:p>
          <a:p>
            <a:r>
              <a:rPr lang="es-MX" sz="900" dirty="0"/>
              <a:t>Fotografía de la Secretaria de Salud de Jalisco</a:t>
            </a:r>
          </a:p>
        </p:txBody>
      </p:sp>
      <p:pic>
        <p:nvPicPr>
          <p:cNvPr id="1026" name="Picture 2" descr="Conozca los beneficios de la estimulación temprana* | Secretaría de Salu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7815" y="3771063"/>
            <a:ext cx="3464901" cy="212477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782E1652-DAED-4A6F-A054-1F9B6052E4E5}"/>
              </a:ext>
            </a:extLst>
          </p:cNvPr>
          <p:cNvPicPr>
            <a:picLocks noChangeAspect="1"/>
          </p:cNvPicPr>
          <p:nvPr/>
        </p:nvPicPr>
        <p:blipFill>
          <a:blip r:embed="rId3"/>
          <a:stretch>
            <a:fillRect/>
          </a:stretch>
        </p:blipFill>
        <p:spPr>
          <a:xfrm>
            <a:off x="6655842" y="479139"/>
            <a:ext cx="2597340" cy="2113607"/>
          </a:xfrm>
          <a:prstGeom prst="rect">
            <a:avLst/>
          </a:prstGeom>
        </p:spPr>
      </p:pic>
    </p:spTree>
    <p:extLst>
      <p:ext uri="{BB962C8B-B14F-4D97-AF65-F5344CB8AC3E}">
        <p14:creationId xmlns:p14="http://schemas.microsoft.com/office/powerpoint/2010/main" val="1862555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GT" b="1" dirty="0"/>
              <a:t>La estimulación debe ser:</a:t>
            </a:r>
          </a:p>
        </p:txBody>
      </p:sp>
      <p:sp>
        <p:nvSpPr>
          <p:cNvPr id="3" name="Marcador de contenido 2"/>
          <p:cNvSpPr>
            <a:spLocks noGrp="1"/>
          </p:cNvSpPr>
          <p:nvPr>
            <p:ph idx="1"/>
          </p:nvPr>
        </p:nvSpPr>
        <p:spPr>
          <a:xfrm>
            <a:off x="838200" y="1390918"/>
            <a:ext cx="10515600" cy="4786045"/>
          </a:xfrm>
        </p:spPr>
        <p:txBody>
          <a:bodyPr>
            <a:normAutofit/>
          </a:bodyPr>
          <a:lstStyle/>
          <a:p>
            <a:pPr algn="just"/>
            <a:r>
              <a:rPr lang="es-GT" dirty="0">
                <a:solidFill>
                  <a:schemeClr val="accent4">
                    <a:lumMod val="75000"/>
                  </a:schemeClr>
                </a:solidFill>
              </a:rPr>
              <a:t>Continua</a:t>
            </a:r>
            <a:r>
              <a:rPr lang="es-GT" dirty="0"/>
              <a:t>, al menos 6 días a la semana, pues el niño o niña se encuentra perceptible a todos los estímulos. </a:t>
            </a:r>
          </a:p>
          <a:p>
            <a:pPr algn="just"/>
            <a:r>
              <a:rPr lang="es-GT" dirty="0">
                <a:solidFill>
                  <a:schemeClr val="accent6">
                    <a:lumMod val="75000"/>
                  </a:schemeClr>
                </a:solidFill>
              </a:rPr>
              <a:t>Individualizada</a:t>
            </a:r>
            <a:r>
              <a:rPr lang="es-GT" dirty="0"/>
              <a:t>, de acuerdo a la evaluación inicial, se establece un plan de acción con determinado tiempo. </a:t>
            </a:r>
          </a:p>
          <a:p>
            <a:pPr algn="just"/>
            <a:r>
              <a:rPr lang="es-GT" dirty="0">
                <a:solidFill>
                  <a:schemeClr val="accent2">
                    <a:lumMod val="75000"/>
                  </a:schemeClr>
                </a:solidFill>
              </a:rPr>
              <a:t>Medible</a:t>
            </a:r>
            <a:r>
              <a:rPr lang="es-GT" dirty="0"/>
              <a:t>, por medio de registros individuales posterior a cada sesión y de manera mensual en evaluación general realizada por la profesional de psicólogo. </a:t>
            </a:r>
          </a:p>
          <a:p>
            <a:pPr algn="just"/>
            <a:r>
              <a:rPr lang="es-GT" dirty="0">
                <a:solidFill>
                  <a:srgbClr val="00B0F0"/>
                </a:solidFill>
              </a:rPr>
              <a:t>Capacitada</a:t>
            </a:r>
            <a:r>
              <a:rPr lang="es-GT" dirty="0"/>
              <a:t>, se debe contar con un programa de estimulación que cubra todas las áreas de desarrollo, si el personal de atención directa dará seguimiento al plan, se debe proporcionar documentación de respaldo y capacitar previamente. </a:t>
            </a:r>
          </a:p>
        </p:txBody>
      </p:sp>
    </p:spTree>
    <p:extLst>
      <p:ext uri="{BB962C8B-B14F-4D97-AF65-F5344CB8AC3E}">
        <p14:creationId xmlns:p14="http://schemas.microsoft.com/office/powerpoint/2010/main" val="1144415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nvPr>
        </p:nvGraphicFramePr>
        <p:xfrm>
          <a:off x="0" y="610974"/>
          <a:ext cx="452537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3975652" y="1113183"/>
            <a:ext cx="6969852" cy="4370427"/>
          </a:xfrm>
          <a:prstGeom prst="rect">
            <a:avLst/>
          </a:prstGeom>
          <a:noFill/>
        </p:spPr>
        <p:txBody>
          <a:bodyPr wrap="square" rtlCol="0">
            <a:spAutoFit/>
          </a:bodyPr>
          <a:lstStyle/>
          <a:p>
            <a:pPr algn="just"/>
            <a:r>
              <a:rPr lang="es-GT" sz="2000" dirty="0"/>
              <a:t>Regula, repara y regenera el sistema. Contar con una rutina preparatoria, generar el ambiente que con la iluminación, ventilación pueda generar un descanso optimo para los niños. </a:t>
            </a:r>
          </a:p>
          <a:p>
            <a:pPr algn="just"/>
            <a:endParaRPr lang="es-GT" sz="2000" dirty="0"/>
          </a:p>
          <a:p>
            <a:pPr algn="just"/>
            <a:r>
              <a:rPr lang="es-MX" sz="2000" dirty="0"/>
              <a:t>Los lugares donde los bebés descansan deben tener barreras de seguridad, las cuales deben levantarse y ajustarse cuando el bebé está en ellos. El espacio de las barras no debe exceder los 3/8 de pulgada. Deben estar acompañados en todo momento. </a:t>
            </a:r>
          </a:p>
          <a:p>
            <a:pPr algn="just"/>
            <a:endParaRPr lang="es-MX" sz="2000" dirty="0"/>
          </a:p>
          <a:p>
            <a:pPr algn="just"/>
            <a:r>
              <a:rPr lang="es-MX" sz="2000" dirty="0"/>
              <a:t>Cuando se trate de NNA en rehabilitación o necesidades especiales, el ejercicio físico debe ser progresivo y estar a cargo de un/a fisioterapeuta; y en casos generales por un/a maestro de educación física.</a:t>
            </a:r>
            <a:endParaRPr lang="es-GT" sz="2000" dirty="0"/>
          </a:p>
          <a:p>
            <a:endParaRPr lang="es-GT" dirty="0"/>
          </a:p>
        </p:txBody>
      </p:sp>
    </p:spTree>
    <p:extLst>
      <p:ext uri="{BB962C8B-B14F-4D97-AF65-F5344CB8AC3E}">
        <p14:creationId xmlns:p14="http://schemas.microsoft.com/office/powerpoint/2010/main" val="2853929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Aplicación&#10;&#10;Descripción generada automáticamente">
            <a:extLst>
              <a:ext uri="{FF2B5EF4-FFF2-40B4-BE49-F238E27FC236}">
                <a16:creationId xmlns:a16="http://schemas.microsoft.com/office/drawing/2014/main" id="{D070B715-F8BB-4048-A067-E9C826A47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D4781EBE-894A-4202-891E-F625A4C261E7}"/>
              </a:ext>
            </a:extLst>
          </p:cNvPr>
          <p:cNvSpPr>
            <a:spLocks noGrp="1"/>
          </p:cNvSpPr>
          <p:nvPr>
            <p:ph type="ctrTitle"/>
          </p:nvPr>
        </p:nvSpPr>
        <p:spPr>
          <a:xfrm>
            <a:off x="1524000" y="2511897"/>
            <a:ext cx="9144000" cy="1289533"/>
          </a:xfrm>
        </p:spPr>
        <p:txBody>
          <a:bodyPr>
            <a:normAutofit/>
          </a:bodyPr>
          <a:lstStyle/>
          <a:p>
            <a:r>
              <a:rPr lang="es-GT" dirty="0">
                <a:solidFill>
                  <a:schemeClr val="bg1"/>
                </a:solidFill>
                <a:latin typeface="Aller" panose="02000803040000020004" pitchFamily="2" charset="0"/>
                <a:cs typeface="Arial" panose="020B0604020202020204" pitchFamily="34" charset="0"/>
              </a:rPr>
              <a:t>IMPLICACIONES LEGALES</a:t>
            </a:r>
          </a:p>
        </p:txBody>
      </p:sp>
      <p:sp>
        <p:nvSpPr>
          <p:cNvPr id="3" name="Subtítulo 2">
            <a:extLst>
              <a:ext uri="{FF2B5EF4-FFF2-40B4-BE49-F238E27FC236}">
                <a16:creationId xmlns:a16="http://schemas.microsoft.com/office/drawing/2014/main" id="{96DF4027-CA19-45F1-AB04-7AAC58566E3E}"/>
              </a:ext>
            </a:extLst>
          </p:cNvPr>
          <p:cNvSpPr>
            <a:spLocks noGrp="1"/>
          </p:cNvSpPr>
          <p:nvPr>
            <p:ph type="subTitle" idx="1"/>
          </p:nvPr>
        </p:nvSpPr>
        <p:spPr>
          <a:xfrm>
            <a:off x="1122030" y="855321"/>
            <a:ext cx="9947940" cy="2178711"/>
          </a:xfrm>
        </p:spPr>
        <p:txBody>
          <a:bodyPr>
            <a:normAutofit fontScale="77500" lnSpcReduction="20000"/>
          </a:bodyPr>
          <a:lstStyle/>
          <a:p>
            <a:r>
              <a:rPr lang="es-GT" sz="6000" dirty="0">
                <a:solidFill>
                  <a:schemeClr val="bg1"/>
                </a:solidFill>
                <a:latin typeface="Aller" panose="02000803040000020004" pitchFamily="2" charset="0"/>
                <a:ea typeface="+mj-ea"/>
                <a:cs typeface="Arial" panose="020B0604020202020204" pitchFamily="34" charset="0"/>
              </a:rPr>
              <a:t>Estándares de Calidad para la Atención de Niños, Niñas y Adolescentes en Entidades de Abrigo Temporal</a:t>
            </a:r>
          </a:p>
        </p:txBody>
      </p:sp>
    </p:spTree>
    <p:extLst>
      <p:ext uri="{BB962C8B-B14F-4D97-AF65-F5344CB8AC3E}">
        <p14:creationId xmlns:p14="http://schemas.microsoft.com/office/powerpoint/2010/main" val="1335345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245F04-5578-413E-B033-432B6D85CF7D}"/>
              </a:ext>
            </a:extLst>
          </p:cNvPr>
          <p:cNvSpPr>
            <a:spLocks noGrp="1"/>
          </p:cNvSpPr>
          <p:nvPr>
            <p:ph type="title"/>
          </p:nvPr>
        </p:nvSpPr>
        <p:spPr>
          <a:xfrm>
            <a:off x="838200" y="365126"/>
            <a:ext cx="10515600" cy="496266"/>
          </a:xfrm>
        </p:spPr>
        <p:txBody>
          <a:bodyPr>
            <a:normAutofit fontScale="90000"/>
          </a:bodyPr>
          <a:lstStyle/>
          <a:p>
            <a:r>
              <a:rPr lang="es-GT" dirty="0">
                <a:solidFill>
                  <a:srgbClr val="7030A0"/>
                </a:solidFill>
              </a:rPr>
              <a:t>Normativa Nacional e Internacional</a:t>
            </a:r>
          </a:p>
        </p:txBody>
      </p:sp>
      <p:sp>
        <p:nvSpPr>
          <p:cNvPr id="3" name="Marcador de contenido 2">
            <a:extLst>
              <a:ext uri="{FF2B5EF4-FFF2-40B4-BE49-F238E27FC236}">
                <a16:creationId xmlns:a16="http://schemas.microsoft.com/office/drawing/2014/main" id="{C5E7A543-24D1-421D-9769-F0E0EB1B4BAF}"/>
              </a:ext>
            </a:extLst>
          </p:cNvPr>
          <p:cNvSpPr>
            <a:spLocks noGrp="1"/>
          </p:cNvSpPr>
          <p:nvPr>
            <p:ph idx="1"/>
          </p:nvPr>
        </p:nvSpPr>
        <p:spPr>
          <a:xfrm>
            <a:off x="2133600" y="1351721"/>
            <a:ext cx="10058400" cy="4786611"/>
          </a:xfrm>
        </p:spPr>
        <p:txBody>
          <a:bodyPr>
            <a:normAutofit/>
          </a:bodyPr>
          <a:lstStyle/>
          <a:p>
            <a:pPr marL="0" indent="0">
              <a:buNone/>
            </a:pPr>
            <a:endParaRPr lang="es-GT" sz="2000" dirty="0"/>
          </a:p>
          <a:p>
            <a:pPr marL="0" indent="0">
              <a:buNone/>
            </a:pPr>
            <a:endParaRPr lang="es-GT" sz="2000" dirty="0"/>
          </a:p>
          <a:p>
            <a:pPr marL="514350" indent="-514350">
              <a:buAutoNum type="romanUcPeriod"/>
            </a:pPr>
            <a:endParaRPr lang="es-GT" sz="2000" dirty="0"/>
          </a:p>
        </p:txBody>
      </p:sp>
      <p:graphicFrame>
        <p:nvGraphicFramePr>
          <p:cNvPr id="4" name="Diagrama 3">
            <a:extLst>
              <a:ext uri="{FF2B5EF4-FFF2-40B4-BE49-F238E27FC236}">
                <a16:creationId xmlns:a16="http://schemas.microsoft.com/office/drawing/2014/main" id="{B09B0DEA-CDE2-4CBC-AC50-C1C3A2175D80}"/>
              </a:ext>
            </a:extLst>
          </p:cNvPr>
          <p:cNvGraphicFramePr/>
          <p:nvPr>
            <p:extLst>
              <p:ext uri="{D42A27DB-BD31-4B8C-83A1-F6EECF244321}">
                <p14:modId xmlns:p14="http://schemas.microsoft.com/office/powerpoint/2010/main" val="2908275489"/>
              </p:ext>
            </p:extLst>
          </p:nvPr>
        </p:nvGraphicFramePr>
        <p:xfrm>
          <a:off x="980660" y="1144012"/>
          <a:ext cx="9263270" cy="4569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024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47DE72-E59B-42F6-B13B-40490DAD8B42}"/>
              </a:ext>
            </a:extLst>
          </p:cNvPr>
          <p:cNvSpPr>
            <a:spLocks noGrp="1"/>
          </p:cNvSpPr>
          <p:nvPr>
            <p:ph type="title"/>
          </p:nvPr>
        </p:nvSpPr>
        <p:spPr/>
        <p:txBody>
          <a:bodyPr/>
          <a:lstStyle/>
          <a:p>
            <a:r>
              <a:rPr lang="es-GT" dirty="0">
                <a:solidFill>
                  <a:srgbClr val="7030A0"/>
                </a:solidFill>
              </a:rPr>
              <a:t>Constitución Política de la República de Guatemala</a:t>
            </a:r>
          </a:p>
        </p:txBody>
      </p:sp>
      <p:graphicFrame>
        <p:nvGraphicFramePr>
          <p:cNvPr id="4" name="Marcador de contenido 3">
            <a:extLst>
              <a:ext uri="{FF2B5EF4-FFF2-40B4-BE49-F238E27FC236}">
                <a16:creationId xmlns:a16="http://schemas.microsoft.com/office/drawing/2014/main" id="{10EBA1FF-7A1A-4F37-BD3E-AA5D7223B4C3}"/>
              </a:ext>
            </a:extLst>
          </p:cNvPr>
          <p:cNvGraphicFramePr>
            <a:graphicFrameLocks noGrp="1"/>
          </p:cNvGraphicFramePr>
          <p:nvPr>
            <p:ph idx="1"/>
          </p:nvPr>
        </p:nvGraphicFramePr>
        <p:xfrm>
          <a:off x="-636104" y="1934817"/>
          <a:ext cx="8451574" cy="3778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a:extLst>
              <a:ext uri="{FF2B5EF4-FFF2-40B4-BE49-F238E27FC236}">
                <a16:creationId xmlns:a16="http://schemas.microsoft.com/office/drawing/2014/main" id="{A0ECC845-6D00-446D-8483-3DE1A7E935CD}"/>
              </a:ext>
            </a:extLst>
          </p:cNvPr>
          <p:cNvGraphicFramePr/>
          <p:nvPr/>
        </p:nvGraphicFramePr>
        <p:xfrm>
          <a:off x="5936973" y="1669210"/>
          <a:ext cx="5800035" cy="43095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CuadroTexto 6">
            <a:extLst>
              <a:ext uri="{FF2B5EF4-FFF2-40B4-BE49-F238E27FC236}">
                <a16:creationId xmlns:a16="http://schemas.microsoft.com/office/drawing/2014/main" id="{C88B67E3-7A17-4475-BFA9-0DFA65E5087D}"/>
              </a:ext>
            </a:extLst>
          </p:cNvPr>
          <p:cNvSpPr txBox="1"/>
          <p:nvPr/>
        </p:nvSpPr>
        <p:spPr>
          <a:xfrm>
            <a:off x="6096000" y="2625441"/>
            <a:ext cx="1232452" cy="369332"/>
          </a:xfrm>
          <a:prstGeom prst="rect">
            <a:avLst/>
          </a:prstGeom>
          <a:noFill/>
        </p:spPr>
        <p:txBody>
          <a:bodyPr wrap="square" rtlCol="0">
            <a:spAutoFit/>
          </a:bodyPr>
          <a:lstStyle/>
          <a:p>
            <a:r>
              <a:rPr lang="es-GT" b="1" dirty="0"/>
              <a:t>Artículo 54</a:t>
            </a:r>
          </a:p>
        </p:txBody>
      </p:sp>
      <p:sp>
        <p:nvSpPr>
          <p:cNvPr id="8" name="CuadroTexto 7">
            <a:extLst>
              <a:ext uri="{FF2B5EF4-FFF2-40B4-BE49-F238E27FC236}">
                <a16:creationId xmlns:a16="http://schemas.microsoft.com/office/drawing/2014/main" id="{5060A7A5-4242-401F-9C43-F3481D7D7077}"/>
              </a:ext>
            </a:extLst>
          </p:cNvPr>
          <p:cNvSpPr txBox="1"/>
          <p:nvPr/>
        </p:nvSpPr>
        <p:spPr>
          <a:xfrm>
            <a:off x="6096000" y="4566885"/>
            <a:ext cx="1232452" cy="369332"/>
          </a:xfrm>
          <a:prstGeom prst="rect">
            <a:avLst/>
          </a:prstGeom>
          <a:noFill/>
        </p:spPr>
        <p:txBody>
          <a:bodyPr wrap="square" rtlCol="0">
            <a:spAutoFit/>
          </a:bodyPr>
          <a:lstStyle/>
          <a:p>
            <a:r>
              <a:rPr lang="es-GT" b="1" dirty="0"/>
              <a:t>Artículo 53</a:t>
            </a:r>
          </a:p>
        </p:txBody>
      </p:sp>
    </p:spTree>
    <p:extLst>
      <p:ext uri="{BB962C8B-B14F-4D97-AF65-F5344CB8AC3E}">
        <p14:creationId xmlns:p14="http://schemas.microsoft.com/office/powerpoint/2010/main" val="2967377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04B2CE-680F-4C55-B4E3-2D513DFAE38E}"/>
              </a:ext>
            </a:extLst>
          </p:cNvPr>
          <p:cNvSpPr>
            <a:spLocks noGrp="1"/>
          </p:cNvSpPr>
          <p:nvPr>
            <p:ph type="title"/>
          </p:nvPr>
        </p:nvSpPr>
        <p:spPr>
          <a:xfrm>
            <a:off x="838199" y="365125"/>
            <a:ext cx="10797209" cy="1251640"/>
          </a:xfrm>
        </p:spPr>
        <p:txBody>
          <a:bodyPr>
            <a:normAutofit/>
          </a:bodyPr>
          <a:lstStyle/>
          <a:p>
            <a:r>
              <a:rPr lang="es-GT" sz="3600" dirty="0">
                <a:solidFill>
                  <a:srgbClr val="7030A0"/>
                </a:solidFill>
              </a:rPr>
              <a:t>La</a:t>
            </a:r>
            <a:r>
              <a:rPr lang="es-GT" sz="3200" dirty="0">
                <a:solidFill>
                  <a:srgbClr val="7030A0"/>
                </a:solidFill>
              </a:rPr>
              <a:t> </a:t>
            </a:r>
            <a:r>
              <a:rPr lang="es-GT" sz="3600" dirty="0">
                <a:solidFill>
                  <a:srgbClr val="7030A0"/>
                </a:solidFill>
              </a:rPr>
              <a:t>Convención Sobre los Derechos del Niño</a:t>
            </a:r>
            <a:endParaRPr lang="es-ES" sz="2800" dirty="0"/>
          </a:p>
        </p:txBody>
      </p:sp>
      <p:sp>
        <p:nvSpPr>
          <p:cNvPr id="3" name="Marcador de contenido 2">
            <a:extLst>
              <a:ext uri="{FF2B5EF4-FFF2-40B4-BE49-F238E27FC236}">
                <a16:creationId xmlns:a16="http://schemas.microsoft.com/office/drawing/2014/main" id="{140EC3BF-538D-4D6A-954C-79743A149169}"/>
              </a:ext>
            </a:extLst>
          </p:cNvPr>
          <p:cNvSpPr>
            <a:spLocks noGrp="1"/>
          </p:cNvSpPr>
          <p:nvPr>
            <p:ph idx="1"/>
          </p:nvPr>
        </p:nvSpPr>
        <p:spPr>
          <a:xfrm>
            <a:off x="838199" y="1484244"/>
            <a:ext cx="10515600" cy="4585252"/>
          </a:xfrm>
        </p:spPr>
        <p:txBody>
          <a:bodyPr>
            <a:normAutofit/>
          </a:bodyPr>
          <a:lstStyle/>
          <a:p>
            <a:pPr marL="0" indent="0">
              <a:buNone/>
            </a:pPr>
            <a:endParaRPr lang="es-GT" sz="2000" dirty="0"/>
          </a:p>
          <a:p>
            <a:pPr marL="0" indent="0" algn="just">
              <a:buNone/>
            </a:pPr>
            <a:r>
              <a:rPr lang="es-GT" sz="2000" dirty="0"/>
              <a:t>La Convención sobre los Derechos del Niño, es una fuente de principios y garantías que fueron utilizados como criterios de calidad de vida para la niñez y adolescencia en cuidado temporal. </a:t>
            </a:r>
          </a:p>
          <a:p>
            <a:pPr marL="0" indent="0" algn="just">
              <a:buNone/>
            </a:pPr>
            <a:endParaRPr lang="es-GT" sz="2000" dirty="0"/>
          </a:p>
          <a:p>
            <a:pPr marL="0" indent="0" algn="just">
              <a:buNone/>
            </a:pPr>
            <a:r>
              <a:rPr lang="es-GT" sz="2000" dirty="0"/>
              <a:t>Se reconoce que los NNA deben crecer en el seno familiar, rodeados de un ambiente de felicidad, amor y comprensión, para lograr su desarrollo pleno y armonioso, por lo que considera derechos de protección y asistencia especiales para aquellos carentes de ese medio familiar. </a:t>
            </a:r>
          </a:p>
        </p:txBody>
      </p:sp>
      <p:pic>
        <p:nvPicPr>
          <p:cNvPr id="4" name="Gráfico 3" descr="Niño con un globo con relleno sólido">
            <a:extLst>
              <a:ext uri="{FF2B5EF4-FFF2-40B4-BE49-F238E27FC236}">
                <a16:creationId xmlns:a16="http://schemas.microsoft.com/office/drawing/2014/main" id="{E1531794-8E41-4C1C-BC21-8ADA951AD6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590" y="1844029"/>
            <a:ext cx="442479" cy="442479"/>
          </a:xfrm>
          <a:prstGeom prst="rect">
            <a:avLst/>
          </a:prstGeom>
        </p:spPr>
      </p:pic>
      <p:pic>
        <p:nvPicPr>
          <p:cNvPr id="5" name="Gráfico 4" descr="Niño con un globo con relleno sólido">
            <a:extLst>
              <a:ext uri="{FF2B5EF4-FFF2-40B4-BE49-F238E27FC236}">
                <a16:creationId xmlns:a16="http://schemas.microsoft.com/office/drawing/2014/main" id="{7DD2C883-01A2-4932-8765-09E284338C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589" y="2844540"/>
            <a:ext cx="442479" cy="442479"/>
          </a:xfrm>
          <a:prstGeom prst="rect">
            <a:avLst/>
          </a:prstGeom>
        </p:spPr>
      </p:pic>
    </p:spTree>
    <p:extLst>
      <p:ext uri="{BB962C8B-B14F-4D97-AF65-F5344CB8AC3E}">
        <p14:creationId xmlns:p14="http://schemas.microsoft.com/office/powerpoint/2010/main" val="1255367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B95953C-973E-470E-8549-697798F3C5F0}"/>
              </a:ext>
            </a:extLst>
          </p:cNvPr>
          <p:cNvSpPr>
            <a:spLocks noGrp="1"/>
          </p:cNvSpPr>
          <p:nvPr>
            <p:ph type="title"/>
          </p:nvPr>
        </p:nvSpPr>
        <p:spPr>
          <a:xfrm>
            <a:off x="619870" y="812769"/>
            <a:ext cx="4734340" cy="895893"/>
          </a:xfrm>
        </p:spPr>
        <p:txBody>
          <a:bodyPr>
            <a:normAutofit fontScale="90000"/>
          </a:bodyPr>
          <a:lstStyle/>
          <a:p>
            <a:pPr algn="ctr"/>
            <a:r>
              <a:rPr lang="es-419" sz="5000" b="1" dirty="0">
                <a:effectLst>
                  <a:outerShdw blurRad="38100" dist="38100" dir="2700000" algn="tl">
                    <a:srgbClr val="000000">
                      <a:alpha val="43137"/>
                    </a:srgbClr>
                  </a:outerShdw>
                </a:effectLst>
              </a:rPr>
              <a:t>Derecho a la Salud</a:t>
            </a:r>
            <a:endParaRPr lang="es-GT" sz="5000" b="1" dirty="0">
              <a:effectLst>
                <a:outerShdw blurRad="38100" dist="38100" dir="2700000" algn="tl">
                  <a:srgbClr val="000000">
                    <a:alpha val="43137"/>
                  </a:srgbClr>
                </a:outerShdw>
              </a:effectLst>
            </a:endParaRPr>
          </a:p>
        </p:txBody>
      </p:sp>
      <p:sp>
        <p:nvSpPr>
          <p:cNvPr id="5" name="Marcador de contenido 2">
            <a:extLst>
              <a:ext uri="{FF2B5EF4-FFF2-40B4-BE49-F238E27FC236}">
                <a16:creationId xmlns:a16="http://schemas.microsoft.com/office/drawing/2014/main" id="{92148D3D-8B1A-4342-8F7B-0267AD803C5B}"/>
              </a:ext>
            </a:extLst>
          </p:cNvPr>
          <p:cNvSpPr>
            <a:spLocks noGrp="1"/>
          </p:cNvSpPr>
          <p:nvPr>
            <p:ph idx="1"/>
          </p:nvPr>
        </p:nvSpPr>
        <p:spPr>
          <a:xfrm>
            <a:off x="424074" y="2124790"/>
            <a:ext cx="5125932" cy="3798931"/>
          </a:xfrm>
        </p:spPr>
        <p:txBody>
          <a:bodyPr>
            <a:noAutofit/>
          </a:bodyPr>
          <a:lstStyle/>
          <a:p>
            <a:pPr marL="0" indent="0" algn="ctr">
              <a:lnSpc>
                <a:spcPct val="100000"/>
              </a:lnSpc>
              <a:spcBef>
                <a:spcPts val="0"/>
              </a:spcBef>
              <a:buNone/>
            </a:pPr>
            <a:r>
              <a:rPr lang="es-ES" sz="2000" b="1" dirty="0">
                <a:ea typeface="Calibri" panose="020F0502020204030204" pitchFamily="34" charset="0"/>
                <a:cs typeface="Times New Roman" panose="02020603050405020304" pitchFamily="18" charset="0"/>
              </a:rPr>
              <a:t>Constitución Política de la República de Guatemala</a:t>
            </a:r>
          </a:p>
          <a:p>
            <a:pPr marL="0" indent="0">
              <a:lnSpc>
                <a:spcPct val="100000"/>
              </a:lnSpc>
              <a:spcBef>
                <a:spcPts val="0"/>
              </a:spcBef>
              <a:buNone/>
            </a:pPr>
            <a:r>
              <a:rPr lang="es-ES" sz="2000" dirty="0">
                <a:ea typeface="Calibri" panose="020F0502020204030204" pitchFamily="34" charset="0"/>
                <a:cs typeface="Times New Roman" panose="02020603050405020304" pitchFamily="18" charset="0"/>
              </a:rPr>
              <a:t>Artículo  93.-  Derecho  a  la  salud.  El  goce  de  la  salud  es  </a:t>
            </a:r>
            <a:r>
              <a:rPr lang="es-ES" sz="2000" u="sng" dirty="0">
                <a:ea typeface="Calibri" panose="020F0502020204030204" pitchFamily="34" charset="0"/>
                <a:cs typeface="Times New Roman" panose="02020603050405020304" pitchFamily="18" charset="0"/>
              </a:rPr>
              <a:t>derecho  fundamental</a:t>
            </a:r>
            <a:r>
              <a:rPr lang="es-ES" sz="2000" dirty="0">
                <a:ea typeface="Calibri" panose="020F0502020204030204" pitchFamily="34" charset="0"/>
                <a:cs typeface="Times New Roman" panose="02020603050405020304" pitchFamily="18" charset="0"/>
              </a:rPr>
              <a:t>  del  ser  humano, sin discriminación alguna. </a:t>
            </a:r>
          </a:p>
          <a:p>
            <a:pPr marL="0" indent="0">
              <a:lnSpc>
                <a:spcPct val="100000"/>
              </a:lnSpc>
              <a:spcBef>
                <a:spcPts val="0"/>
              </a:spcBef>
              <a:buNone/>
            </a:pPr>
            <a:endParaRPr lang="es-ES" sz="2000" dirty="0">
              <a:ea typeface="Calibri" panose="020F0502020204030204" pitchFamily="34" charset="0"/>
              <a:cs typeface="Times New Roman" panose="02020603050405020304" pitchFamily="18" charset="0"/>
            </a:endParaRPr>
          </a:p>
          <a:p>
            <a:pPr marL="0" indent="0" algn="ctr">
              <a:lnSpc>
                <a:spcPct val="100000"/>
              </a:lnSpc>
              <a:spcBef>
                <a:spcPts val="0"/>
              </a:spcBef>
              <a:buNone/>
            </a:pPr>
            <a:r>
              <a:rPr lang="es-ES" sz="2000" b="1" dirty="0">
                <a:ea typeface="Calibri" panose="020F0502020204030204" pitchFamily="34" charset="0"/>
                <a:cs typeface="Times New Roman" panose="02020603050405020304" pitchFamily="18" charset="0"/>
              </a:rPr>
              <a:t>Decreto 90-97 - Código de Salud de Guatemala</a:t>
            </a:r>
          </a:p>
          <a:p>
            <a:pPr marL="0" indent="0" algn="just">
              <a:lnSpc>
                <a:spcPct val="100000"/>
              </a:lnSpc>
              <a:spcBef>
                <a:spcPts val="0"/>
              </a:spcBef>
              <a:buNone/>
            </a:pPr>
            <a:r>
              <a:rPr lang="es-ES" sz="2000" dirty="0">
                <a:ea typeface="Calibri" panose="020F0502020204030204" pitchFamily="34" charset="0"/>
                <a:cs typeface="Times New Roman" panose="02020603050405020304" pitchFamily="18" charset="0"/>
              </a:rPr>
              <a:t>Artículo  1.  Del  derecho  a  la  salud.  Todos  los  habitantes  de  la  República  tienen  derecho  a  la  </a:t>
            </a:r>
            <a:r>
              <a:rPr lang="es-ES" sz="2000" u="sng" dirty="0">
                <a:ea typeface="Calibri" panose="020F0502020204030204" pitchFamily="34" charset="0"/>
                <a:cs typeface="Times New Roman" panose="02020603050405020304" pitchFamily="18" charset="0"/>
              </a:rPr>
              <a:t>prevención</a:t>
            </a:r>
            <a:r>
              <a:rPr lang="es-ES" sz="2000" dirty="0">
                <a:ea typeface="Calibri" panose="020F0502020204030204" pitchFamily="34" charset="0"/>
                <a:cs typeface="Times New Roman" panose="02020603050405020304" pitchFamily="18" charset="0"/>
              </a:rPr>
              <a:t>, </a:t>
            </a:r>
            <a:r>
              <a:rPr lang="es-ES" sz="2000" u="sng" dirty="0">
                <a:ea typeface="Calibri" panose="020F0502020204030204" pitchFamily="34" charset="0"/>
                <a:cs typeface="Times New Roman" panose="02020603050405020304" pitchFamily="18" charset="0"/>
              </a:rPr>
              <a:t>promoción</a:t>
            </a:r>
            <a:r>
              <a:rPr lang="es-ES" sz="2000" dirty="0">
                <a:ea typeface="Calibri" panose="020F0502020204030204" pitchFamily="34" charset="0"/>
                <a:cs typeface="Times New Roman" panose="02020603050405020304" pitchFamily="18" charset="0"/>
              </a:rPr>
              <a:t>, </a:t>
            </a:r>
            <a:r>
              <a:rPr lang="es-ES" sz="2000" u="sng" dirty="0">
                <a:ea typeface="Calibri" panose="020F0502020204030204" pitchFamily="34" charset="0"/>
                <a:cs typeface="Times New Roman" panose="02020603050405020304" pitchFamily="18" charset="0"/>
              </a:rPr>
              <a:t>recuperación</a:t>
            </a:r>
            <a:r>
              <a:rPr lang="es-ES" sz="2000" dirty="0">
                <a:ea typeface="Calibri" panose="020F0502020204030204" pitchFamily="34" charset="0"/>
                <a:cs typeface="Times New Roman" panose="02020603050405020304" pitchFamily="18" charset="0"/>
              </a:rPr>
              <a:t> y </a:t>
            </a:r>
            <a:r>
              <a:rPr lang="es-ES" sz="2000" u="sng" dirty="0">
                <a:ea typeface="Calibri" panose="020F0502020204030204" pitchFamily="34" charset="0"/>
                <a:cs typeface="Times New Roman" panose="02020603050405020304" pitchFamily="18" charset="0"/>
              </a:rPr>
              <a:t>rehabilitación</a:t>
            </a:r>
            <a:r>
              <a:rPr lang="es-ES" sz="2000" dirty="0">
                <a:ea typeface="Calibri" panose="020F0502020204030204" pitchFamily="34" charset="0"/>
                <a:cs typeface="Times New Roman" panose="02020603050405020304" pitchFamily="18" charset="0"/>
              </a:rPr>
              <a:t> de su salud, sin discriminación alguna.</a:t>
            </a:r>
          </a:p>
        </p:txBody>
      </p:sp>
      <p:sp>
        <p:nvSpPr>
          <p:cNvPr id="7" name="Marcador de contenido 2">
            <a:extLst>
              <a:ext uri="{FF2B5EF4-FFF2-40B4-BE49-F238E27FC236}">
                <a16:creationId xmlns:a16="http://schemas.microsoft.com/office/drawing/2014/main" id="{0437CF4B-52D3-4E17-8A9A-93C94F313C37}"/>
              </a:ext>
            </a:extLst>
          </p:cNvPr>
          <p:cNvSpPr txBox="1">
            <a:spLocks/>
          </p:cNvSpPr>
          <p:nvPr/>
        </p:nvSpPr>
        <p:spPr>
          <a:xfrm>
            <a:off x="6284566" y="3138031"/>
            <a:ext cx="5350843" cy="25869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s-ES" sz="2000" b="1" dirty="0">
                <a:ea typeface="Calibri" panose="020F0502020204030204" pitchFamily="34" charset="0"/>
                <a:cs typeface="Times New Roman" panose="02020603050405020304" pitchFamily="18" charset="0"/>
              </a:rPr>
              <a:t>Convención de los Derechos del Niño</a:t>
            </a:r>
          </a:p>
          <a:p>
            <a:pPr marL="0" indent="0" algn="just">
              <a:lnSpc>
                <a:spcPct val="100000"/>
              </a:lnSpc>
              <a:spcBef>
                <a:spcPts val="0"/>
              </a:spcBef>
              <a:buFont typeface="Arial" panose="020B0604020202020204" pitchFamily="34" charset="0"/>
              <a:buNone/>
            </a:pPr>
            <a:r>
              <a:rPr lang="es-ES" sz="2000" dirty="0">
                <a:ea typeface="Calibri" panose="020F0502020204030204" pitchFamily="34" charset="0"/>
                <a:cs typeface="Times New Roman" panose="02020603050405020304" pitchFamily="18" charset="0"/>
              </a:rPr>
              <a:t>Artículo 24   1. Los Estados Partes reconocen el derecho del niño al disfrute del más alto nivel posible de salud y a servicios para el tratamiento de las enfermedades y la </a:t>
            </a:r>
            <a:r>
              <a:rPr lang="es-ES" sz="2000" u="sng" dirty="0">
                <a:ea typeface="Calibri" panose="020F0502020204030204" pitchFamily="34" charset="0"/>
                <a:cs typeface="Times New Roman" panose="02020603050405020304" pitchFamily="18" charset="0"/>
              </a:rPr>
              <a:t>rehabilitación</a:t>
            </a:r>
            <a:r>
              <a:rPr lang="es-ES" sz="2000" dirty="0">
                <a:ea typeface="Calibri" panose="020F0502020204030204" pitchFamily="34" charset="0"/>
                <a:cs typeface="Times New Roman" panose="02020603050405020304" pitchFamily="18" charset="0"/>
              </a:rPr>
              <a:t> de la salud. Los Estados Partes se esforzarán por asegurar que ningún niño sea privado de su derecho al disfrute de esos servicios sanitarios. </a:t>
            </a:r>
          </a:p>
        </p:txBody>
      </p:sp>
      <p:grpSp>
        <p:nvGrpSpPr>
          <p:cNvPr id="2" name="Group 1">
            <a:extLst>
              <a:ext uri="{FF2B5EF4-FFF2-40B4-BE49-F238E27FC236}">
                <a16:creationId xmlns:a16="http://schemas.microsoft.com/office/drawing/2014/main" id="{B9167CAA-DFF8-4824-BBE9-D84BAB3FB735}"/>
              </a:ext>
            </a:extLst>
          </p:cNvPr>
          <p:cNvGrpSpPr/>
          <p:nvPr/>
        </p:nvGrpSpPr>
        <p:grpSpPr>
          <a:xfrm>
            <a:off x="6194928" y="289708"/>
            <a:ext cx="5530118" cy="2586905"/>
            <a:chOff x="6536635" y="265043"/>
            <a:chExt cx="5020279" cy="2017850"/>
          </a:xfrm>
        </p:grpSpPr>
        <p:pic>
          <p:nvPicPr>
            <p:cNvPr id="3" name="Picture 2">
              <a:extLst>
                <a:ext uri="{FF2B5EF4-FFF2-40B4-BE49-F238E27FC236}">
                  <a16:creationId xmlns:a16="http://schemas.microsoft.com/office/drawing/2014/main" id="{E0238480-6985-4478-A765-019B6223541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tretch>
              <a:fillRect/>
            </a:stretch>
          </p:blipFill>
          <p:spPr>
            <a:xfrm>
              <a:off x="6536635" y="265043"/>
              <a:ext cx="2338731" cy="2017850"/>
            </a:xfrm>
            <a:prstGeom prst="rect">
              <a:avLst/>
            </a:prstGeom>
          </p:spPr>
        </p:pic>
        <p:pic>
          <p:nvPicPr>
            <p:cNvPr id="9" name="Picture 8">
              <a:extLst>
                <a:ext uri="{FF2B5EF4-FFF2-40B4-BE49-F238E27FC236}">
                  <a16:creationId xmlns:a16="http://schemas.microsoft.com/office/drawing/2014/main" id="{27CF043E-EC90-4450-BAA8-63665501EAD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Lst>
            </a:blip>
            <a:stretch>
              <a:fillRect/>
            </a:stretch>
          </p:blipFill>
          <p:spPr>
            <a:xfrm>
              <a:off x="9282872" y="274568"/>
              <a:ext cx="2274042" cy="2008325"/>
            </a:xfrm>
            <a:prstGeom prst="rect">
              <a:avLst/>
            </a:prstGeom>
          </p:spPr>
        </p:pic>
      </p:grpSp>
    </p:spTree>
    <p:extLst>
      <p:ext uri="{BB962C8B-B14F-4D97-AF65-F5344CB8AC3E}">
        <p14:creationId xmlns:p14="http://schemas.microsoft.com/office/powerpoint/2010/main" val="4278861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Marcador de contenido 10">
            <a:extLst>
              <a:ext uri="{FF2B5EF4-FFF2-40B4-BE49-F238E27FC236}">
                <a16:creationId xmlns:a16="http://schemas.microsoft.com/office/drawing/2014/main" id="{C864C4BA-DCE7-42DF-A2AB-6AF443630BA9}"/>
              </a:ext>
            </a:extLst>
          </p:cNvPr>
          <p:cNvGraphicFramePr>
            <a:graphicFrameLocks noGrp="1"/>
          </p:cNvGraphicFramePr>
          <p:nvPr>
            <p:ph idx="1"/>
          </p:nvPr>
        </p:nvGraphicFramePr>
        <p:xfrm>
          <a:off x="838200" y="110817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8338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1C75E8-1588-40B9-AB92-D448F9FFF8B6}"/>
              </a:ext>
            </a:extLst>
          </p:cNvPr>
          <p:cNvSpPr>
            <a:spLocks noGrp="1"/>
          </p:cNvSpPr>
          <p:nvPr>
            <p:ph type="title"/>
          </p:nvPr>
        </p:nvSpPr>
        <p:spPr>
          <a:xfrm>
            <a:off x="838200" y="365125"/>
            <a:ext cx="10515600" cy="721553"/>
          </a:xfrm>
        </p:spPr>
        <p:txBody>
          <a:bodyPr>
            <a:normAutofit/>
          </a:bodyPr>
          <a:lstStyle/>
          <a:p>
            <a:r>
              <a:rPr lang="es-GT" sz="3200" dirty="0">
                <a:solidFill>
                  <a:srgbClr val="7030A0"/>
                </a:solidFill>
              </a:rPr>
              <a:t>Consejo Nacional de Adopciones</a:t>
            </a:r>
            <a:endParaRPr lang="es-ES" sz="3200" dirty="0">
              <a:solidFill>
                <a:srgbClr val="7030A0"/>
              </a:solidFill>
            </a:endParaRPr>
          </a:p>
        </p:txBody>
      </p:sp>
      <p:sp>
        <p:nvSpPr>
          <p:cNvPr id="3" name="Marcador de contenido 2">
            <a:extLst>
              <a:ext uri="{FF2B5EF4-FFF2-40B4-BE49-F238E27FC236}">
                <a16:creationId xmlns:a16="http://schemas.microsoft.com/office/drawing/2014/main" id="{9676B8FB-5C46-4BDC-8ABF-D4D14AC10991}"/>
              </a:ext>
            </a:extLst>
          </p:cNvPr>
          <p:cNvSpPr>
            <a:spLocks noGrp="1"/>
          </p:cNvSpPr>
          <p:nvPr>
            <p:ph idx="1"/>
          </p:nvPr>
        </p:nvSpPr>
        <p:spPr>
          <a:xfrm>
            <a:off x="838200" y="1175395"/>
            <a:ext cx="10515600" cy="4931259"/>
          </a:xfrm>
        </p:spPr>
        <p:txBody>
          <a:bodyPr>
            <a:normAutofit/>
          </a:bodyPr>
          <a:lstStyle/>
          <a:p>
            <a:pPr marL="0" indent="0">
              <a:buNone/>
            </a:pPr>
            <a:r>
              <a:rPr lang="es-ES" sz="2000" dirty="0"/>
              <a:t>Autoridad Central de conformidad con el Convenio de la Haya, encargada de velar por el fiel cumplimiento de los tramites administrativos de todos los expedientes de adopción; y parte del sistema de protección de la niñez y adolescencia guatemalteca. </a:t>
            </a:r>
          </a:p>
        </p:txBody>
      </p:sp>
      <p:graphicFrame>
        <p:nvGraphicFramePr>
          <p:cNvPr id="4" name="Diagrama 3">
            <a:extLst>
              <a:ext uri="{FF2B5EF4-FFF2-40B4-BE49-F238E27FC236}">
                <a16:creationId xmlns:a16="http://schemas.microsoft.com/office/drawing/2014/main" id="{31B1D725-B638-4758-8925-D25EA50DC9A2}"/>
              </a:ext>
            </a:extLst>
          </p:cNvPr>
          <p:cNvGraphicFramePr/>
          <p:nvPr/>
        </p:nvGraphicFramePr>
        <p:xfrm>
          <a:off x="947531" y="2144275"/>
          <a:ext cx="9905999" cy="3538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áfico 5" descr="Niño con un globo con relleno sólido">
            <a:extLst>
              <a:ext uri="{FF2B5EF4-FFF2-40B4-BE49-F238E27FC236}">
                <a16:creationId xmlns:a16="http://schemas.microsoft.com/office/drawing/2014/main" id="{FEDF00B6-7911-4050-97F0-961E562F03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5052" y="1086678"/>
            <a:ext cx="442479" cy="442479"/>
          </a:xfrm>
          <a:prstGeom prst="rect">
            <a:avLst/>
          </a:prstGeom>
        </p:spPr>
      </p:pic>
    </p:spTree>
    <p:extLst>
      <p:ext uri="{BB962C8B-B14F-4D97-AF65-F5344CB8AC3E}">
        <p14:creationId xmlns:p14="http://schemas.microsoft.com/office/powerpoint/2010/main" val="1087705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D4E39FF0-354C-4859-8488-178CC7D082B8}"/>
              </a:ext>
            </a:extLst>
          </p:cNvPr>
          <p:cNvGraphicFramePr>
            <a:graphicFrameLocks noGrp="1"/>
          </p:cNvGraphicFramePr>
          <p:nvPr>
            <p:ph idx="1"/>
          </p:nvPr>
        </p:nvGraphicFramePr>
        <p:xfrm>
          <a:off x="838200" y="108350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5070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7B83F929-E6FC-4072-8259-F15AB88BA4D2}"/>
              </a:ext>
            </a:extLst>
          </p:cNvPr>
          <p:cNvGraphicFramePr>
            <a:graphicFrameLocks noGrp="1"/>
          </p:cNvGraphicFramePr>
          <p:nvPr>
            <p:ph idx="1"/>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5117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2BE14F-8BCC-4B23-BCCE-48546D0DFB91}"/>
              </a:ext>
            </a:extLst>
          </p:cNvPr>
          <p:cNvSpPr>
            <a:spLocks noGrp="1"/>
          </p:cNvSpPr>
          <p:nvPr>
            <p:ph type="title"/>
          </p:nvPr>
        </p:nvSpPr>
        <p:spPr/>
        <p:txBody>
          <a:bodyPr>
            <a:noAutofit/>
          </a:bodyPr>
          <a:lstStyle/>
          <a:p>
            <a:pPr algn="just"/>
            <a:r>
              <a:rPr lang="es-GT" sz="3200" dirty="0">
                <a:solidFill>
                  <a:srgbClr val="7030A0"/>
                </a:solidFill>
              </a:rPr>
              <a:t>Protocolo de Acción Inmediata en Casos de Amenaza o Violación a los Derechos Humanos de los NNA evidenciados por Profesionales del CNA en el ejercicio de funciones. </a:t>
            </a:r>
          </a:p>
        </p:txBody>
      </p:sp>
      <p:graphicFrame>
        <p:nvGraphicFramePr>
          <p:cNvPr id="7" name="Diagrama 6">
            <a:extLst>
              <a:ext uri="{FF2B5EF4-FFF2-40B4-BE49-F238E27FC236}">
                <a16:creationId xmlns:a16="http://schemas.microsoft.com/office/drawing/2014/main" id="{B7DA668F-A14C-4DE6-A76D-23312F6DDD75}"/>
              </a:ext>
            </a:extLst>
          </p:cNvPr>
          <p:cNvGraphicFramePr/>
          <p:nvPr/>
        </p:nvGraphicFramePr>
        <p:xfrm>
          <a:off x="5432474" y="1880381"/>
          <a:ext cx="6654800" cy="4004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a:extLst>
              <a:ext uri="{FF2B5EF4-FFF2-40B4-BE49-F238E27FC236}">
                <a16:creationId xmlns:a16="http://schemas.microsoft.com/office/drawing/2014/main" id="{C5FF7EF8-17E6-4BFB-974E-8E2C6230BACE}"/>
              </a:ext>
            </a:extLst>
          </p:cNvPr>
          <p:cNvGraphicFramePr/>
          <p:nvPr/>
        </p:nvGraphicFramePr>
        <p:xfrm>
          <a:off x="267252" y="2012904"/>
          <a:ext cx="5735983" cy="36855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04079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FD761-0659-47E2-BF59-2889CB51BE4E}"/>
              </a:ext>
            </a:extLst>
          </p:cNvPr>
          <p:cNvSpPr>
            <a:spLocks noGrp="1"/>
          </p:cNvSpPr>
          <p:nvPr>
            <p:ph type="title"/>
          </p:nvPr>
        </p:nvSpPr>
        <p:spPr>
          <a:xfrm>
            <a:off x="838200" y="365125"/>
            <a:ext cx="10515600" cy="721553"/>
          </a:xfrm>
        </p:spPr>
        <p:txBody>
          <a:bodyPr>
            <a:noAutofit/>
          </a:bodyPr>
          <a:lstStyle/>
          <a:p>
            <a:r>
              <a:rPr lang="es-GT" sz="2800" dirty="0">
                <a:solidFill>
                  <a:srgbClr val="7030A0"/>
                </a:solidFill>
              </a:rPr>
              <a:t>Estándares de Calidad para la Atención de NNA en Entidades de Abrigo Temporal de Protección </a:t>
            </a:r>
          </a:p>
        </p:txBody>
      </p:sp>
      <p:sp>
        <p:nvSpPr>
          <p:cNvPr id="3" name="Marcador de contenido 2">
            <a:extLst>
              <a:ext uri="{FF2B5EF4-FFF2-40B4-BE49-F238E27FC236}">
                <a16:creationId xmlns:a16="http://schemas.microsoft.com/office/drawing/2014/main" id="{32C84686-3CF1-41F7-9EB3-636D3B964AE8}"/>
              </a:ext>
            </a:extLst>
          </p:cNvPr>
          <p:cNvSpPr>
            <a:spLocks noGrp="1"/>
          </p:cNvSpPr>
          <p:nvPr>
            <p:ph idx="1"/>
          </p:nvPr>
        </p:nvSpPr>
        <p:spPr>
          <a:xfrm>
            <a:off x="838200" y="1086678"/>
            <a:ext cx="10515600" cy="4642886"/>
          </a:xfrm>
        </p:spPr>
        <p:txBody>
          <a:bodyPr>
            <a:normAutofit lnSpcReduction="10000"/>
          </a:bodyPr>
          <a:lstStyle/>
          <a:p>
            <a:pPr marL="0" indent="0">
              <a:buNone/>
            </a:pPr>
            <a:r>
              <a:rPr lang="es-GT" sz="2000" dirty="0"/>
              <a:t>      Son los requisitos </a:t>
            </a:r>
            <a:r>
              <a:rPr lang="es-GT" sz="2000" b="1" dirty="0"/>
              <a:t>mínimos </a:t>
            </a:r>
            <a:r>
              <a:rPr lang="es-GT" sz="2000" dirty="0"/>
              <a:t>de atención que deben de cumplirse dentro de  los hogares </a:t>
            </a:r>
          </a:p>
          <a:p>
            <a:pPr marL="0" indent="0">
              <a:buNone/>
            </a:pPr>
            <a:r>
              <a:rPr lang="es-GT" sz="2000" dirty="0"/>
              <a:t>      temporales de  protección y que se debe brindar a los niños, niñas y adolescentes que se abrigan </a:t>
            </a:r>
          </a:p>
          <a:p>
            <a:pPr marL="0" indent="0">
              <a:buNone/>
            </a:pPr>
            <a:r>
              <a:rPr lang="es-GT" sz="2000" dirty="0"/>
              <a:t>       en los  mismos. </a:t>
            </a:r>
          </a:p>
          <a:p>
            <a:pPr marL="0" indent="0">
              <a:buNone/>
            </a:pPr>
            <a:endParaRPr lang="es-GT" sz="2000" b="1" dirty="0"/>
          </a:p>
          <a:p>
            <a:pPr marL="0" indent="0">
              <a:buNone/>
            </a:pPr>
            <a:r>
              <a:rPr lang="es-GT" sz="2000" b="1" dirty="0"/>
              <a:t>       </a:t>
            </a:r>
            <a:r>
              <a:rPr lang="es-GT" sz="2000" dirty="0"/>
              <a:t>Los Estandares de Calidad tienen la finalidad de asegurar el cumplimiento de la normativa </a:t>
            </a:r>
          </a:p>
          <a:p>
            <a:pPr marL="0" indent="0">
              <a:buNone/>
            </a:pPr>
            <a:r>
              <a:rPr lang="es-GT" sz="2000" dirty="0"/>
              <a:t>       internacional y nacional para la protección de los derechos de los niños, niñas y adolescentes y </a:t>
            </a:r>
          </a:p>
          <a:p>
            <a:pPr marL="0" indent="0">
              <a:buNone/>
            </a:pPr>
            <a:r>
              <a:rPr lang="es-GT" sz="2000" dirty="0"/>
              <a:t>       sus Derechos Humanos asegurandoles el desarrollo integral. </a:t>
            </a:r>
          </a:p>
          <a:p>
            <a:pPr marL="0" indent="0">
              <a:buNone/>
            </a:pPr>
            <a:endParaRPr lang="es-GT" sz="2000" b="1" dirty="0"/>
          </a:p>
          <a:p>
            <a:pPr marL="0" indent="0">
              <a:buNone/>
            </a:pPr>
            <a:r>
              <a:rPr lang="es-GT" sz="2000" dirty="0"/>
              <a:t>      De acuerdo con la Corte Interamericana de Derechos Humanos: </a:t>
            </a:r>
          </a:p>
          <a:p>
            <a:pPr marL="0" indent="0">
              <a:buNone/>
            </a:pPr>
            <a:r>
              <a:rPr lang="es-GT" sz="2000" b="1" dirty="0"/>
              <a:t>      “</a:t>
            </a:r>
            <a:r>
              <a:rPr lang="es-GT" sz="2000" b="1" i="1" dirty="0"/>
              <a:t>(...) es importante destactacar que los niños poseen los derechos que corresponden a todos      </a:t>
            </a:r>
          </a:p>
          <a:p>
            <a:pPr marL="0" indent="0">
              <a:buNone/>
            </a:pPr>
            <a:r>
              <a:rPr lang="es-GT" sz="2000" b="1" i="1" dirty="0"/>
              <a:t>      los seres humanos- menores y adultos- y tienen además derechos especiales derivados de su </a:t>
            </a:r>
          </a:p>
          <a:p>
            <a:pPr marL="0" indent="0">
              <a:buNone/>
            </a:pPr>
            <a:r>
              <a:rPr lang="es-GT" sz="2000" b="1" i="1" dirty="0"/>
              <a:t>     condición, a los que corresponden deberes específicos de la familia, sociedad y el Estado.”</a:t>
            </a:r>
            <a:r>
              <a:rPr lang="es-GT" sz="2000" b="1" i="1" baseline="30000" dirty="0"/>
              <a:t>1</a:t>
            </a:r>
            <a:endParaRPr lang="es-GT" sz="2000" b="1" baseline="30000" dirty="0"/>
          </a:p>
          <a:p>
            <a:pPr marL="0" indent="0">
              <a:buNone/>
            </a:pPr>
            <a:endParaRPr lang="es-GT" sz="2000" dirty="0"/>
          </a:p>
        </p:txBody>
      </p:sp>
      <p:sp>
        <p:nvSpPr>
          <p:cNvPr id="4" name="TextBox 3"/>
          <p:cNvSpPr txBox="1"/>
          <p:nvPr/>
        </p:nvSpPr>
        <p:spPr>
          <a:xfrm>
            <a:off x="827392" y="5657670"/>
            <a:ext cx="9447657" cy="461665"/>
          </a:xfrm>
          <a:prstGeom prst="rect">
            <a:avLst/>
          </a:prstGeom>
          <a:noFill/>
        </p:spPr>
        <p:txBody>
          <a:bodyPr wrap="square" rtlCol="0">
            <a:spAutoFit/>
          </a:bodyPr>
          <a:lstStyle/>
          <a:p>
            <a:r>
              <a:rPr lang="es-GT" sz="1200" baseline="30000" dirty="0"/>
              <a:t>1 </a:t>
            </a:r>
            <a:r>
              <a:rPr lang="es-GT" sz="1200" dirty="0"/>
              <a:t>Corte IDH. Opinion Consultiva OC-17/02. Condición Jurídica y Derechos Humanos del Niño. Resolución de 28 de agosto de 2002, solicitada por la Comisión Interamericana de Derechos Humanos. Párrafo 54. </a:t>
            </a:r>
            <a:endParaRPr lang="es-GT" sz="1200" baseline="30000" dirty="0"/>
          </a:p>
        </p:txBody>
      </p:sp>
      <p:pic>
        <p:nvPicPr>
          <p:cNvPr id="6" name="Gráfico 5" descr="Inicio1 con relleno sólido">
            <a:extLst>
              <a:ext uri="{FF2B5EF4-FFF2-40B4-BE49-F238E27FC236}">
                <a16:creationId xmlns:a16="http://schemas.microsoft.com/office/drawing/2014/main" id="{24D25A30-0AAD-4EE9-9245-74EAB7B0A9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7392" y="1086678"/>
            <a:ext cx="390939" cy="390939"/>
          </a:xfrm>
          <a:prstGeom prst="rect">
            <a:avLst/>
          </a:prstGeom>
        </p:spPr>
      </p:pic>
      <p:pic>
        <p:nvPicPr>
          <p:cNvPr id="7" name="Gráfico 6" descr="Inicio1 con relleno sólido">
            <a:extLst>
              <a:ext uri="{FF2B5EF4-FFF2-40B4-BE49-F238E27FC236}">
                <a16:creationId xmlns:a16="http://schemas.microsoft.com/office/drawing/2014/main" id="{07B70BAB-7A46-45CF-869A-CF451CF615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471" y="2464905"/>
            <a:ext cx="390939" cy="390939"/>
          </a:xfrm>
          <a:prstGeom prst="rect">
            <a:avLst/>
          </a:prstGeom>
        </p:spPr>
      </p:pic>
      <p:pic>
        <p:nvPicPr>
          <p:cNvPr id="8" name="Gráfico 7" descr="Inicio1 con relleno sólido">
            <a:extLst>
              <a:ext uri="{FF2B5EF4-FFF2-40B4-BE49-F238E27FC236}">
                <a16:creationId xmlns:a16="http://schemas.microsoft.com/office/drawing/2014/main" id="{5DEA8C27-53D6-42EB-947E-7EB7118CBD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401" y="4002156"/>
            <a:ext cx="390939" cy="390939"/>
          </a:xfrm>
          <a:prstGeom prst="rect">
            <a:avLst/>
          </a:prstGeom>
        </p:spPr>
      </p:pic>
    </p:spTree>
    <p:extLst>
      <p:ext uri="{BB962C8B-B14F-4D97-AF65-F5344CB8AC3E}">
        <p14:creationId xmlns:p14="http://schemas.microsoft.com/office/powerpoint/2010/main" val="541452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3">
            <a:extLst>
              <a:ext uri="{FF2B5EF4-FFF2-40B4-BE49-F238E27FC236}">
                <a16:creationId xmlns:a16="http://schemas.microsoft.com/office/drawing/2014/main" id="{1CBE44BC-638A-4CE0-ABF3-A2B7963EAEF6}"/>
              </a:ext>
            </a:extLst>
          </p:cNvPr>
          <p:cNvGraphicFramePr>
            <a:graphicFrameLocks noGrp="1"/>
          </p:cNvGraphicFramePr>
          <p:nvPr>
            <p:ph idx="1"/>
          </p:nvPr>
        </p:nvGraphicFramePr>
        <p:xfrm>
          <a:off x="679174" y="1083502"/>
          <a:ext cx="10515600" cy="49859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ítulo 1">
            <a:extLst>
              <a:ext uri="{FF2B5EF4-FFF2-40B4-BE49-F238E27FC236}">
                <a16:creationId xmlns:a16="http://schemas.microsoft.com/office/drawing/2014/main" id="{EBC7633D-4206-4C62-8998-7F3D22C1235E}"/>
              </a:ext>
            </a:extLst>
          </p:cNvPr>
          <p:cNvSpPr>
            <a:spLocks noGrp="1"/>
          </p:cNvSpPr>
          <p:nvPr>
            <p:ph type="title"/>
          </p:nvPr>
        </p:nvSpPr>
        <p:spPr>
          <a:xfrm>
            <a:off x="838200" y="365125"/>
            <a:ext cx="10515600" cy="721553"/>
          </a:xfrm>
        </p:spPr>
        <p:txBody>
          <a:bodyPr>
            <a:noAutofit/>
          </a:bodyPr>
          <a:lstStyle/>
          <a:p>
            <a:r>
              <a:rPr lang="es-GT" sz="2800" dirty="0">
                <a:solidFill>
                  <a:srgbClr val="7030A0"/>
                </a:solidFill>
              </a:rPr>
              <a:t>Estándares de Calidad para la Atención de NNA en Entidades de Abrigo Temporal de Protección </a:t>
            </a:r>
          </a:p>
        </p:txBody>
      </p:sp>
    </p:spTree>
    <p:extLst>
      <p:ext uri="{BB962C8B-B14F-4D97-AF65-F5344CB8AC3E}">
        <p14:creationId xmlns:p14="http://schemas.microsoft.com/office/powerpoint/2010/main" val="278143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D69CD1-12B9-4CE3-A51E-B87B9A405E3B}"/>
              </a:ext>
            </a:extLst>
          </p:cNvPr>
          <p:cNvSpPr>
            <a:spLocks noGrp="1"/>
          </p:cNvSpPr>
          <p:nvPr>
            <p:ph type="title"/>
          </p:nvPr>
        </p:nvSpPr>
        <p:spPr/>
        <p:txBody>
          <a:bodyPr>
            <a:noAutofit/>
          </a:bodyPr>
          <a:lstStyle/>
          <a:p>
            <a:r>
              <a:rPr lang="es-GT" sz="3600" dirty="0">
                <a:solidFill>
                  <a:srgbClr val="7030A0"/>
                </a:solidFill>
              </a:rPr>
              <a:t>Ley de Protección Integral de la Niñez y Adolescencia </a:t>
            </a:r>
          </a:p>
        </p:txBody>
      </p:sp>
      <p:sp>
        <p:nvSpPr>
          <p:cNvPr id="4" name="Marcador de contenido 2">
            <a:extLst>
              <a:ext uri="{FF2B5EF4-FFF2-40B4-BE49-F238E27FC236}">
                <a16:creationId xmlns:a16="http://schemas.microsoft.com/office/drawing/2014/main" id="{830C5486-F9BC-4D86-B4C3-52CC957DA2F9}"/>
              </a:ext>
            </a:extLst>
          </p:cNvPr>
          <p:cNvSpPr>
            <a:spLocks noGrp="1"/>
          </p:cNvSpPr>
          <p:nvPr>
            <p:ph idx="1"/>
          </p:nvPr>
        </p:nvSpPr>
        <p:spPr>
          <a:xfrm>
            <a:off x="838200" y="1825625"/>
            <a:ext cx="10515600" cy="4351338"/>
          </a:xfrm>
        </p:spPr>
        <p:txBody>
          <a:bodyPr>
            <a:normAutofit/>
          </a:bodyPr>
          <a:lstStyle/>
          <a:p>
            <a:pPr marL="0" indent="0">
              <a:buNone/>
            </a:pPr>
            <a:r>
              <a:rPr lang="es-GT" sz="2400" dirty="0"/>
              <a:t>El objeto de la Ley es fungir como un instrumento jurídico de integración  familiar y promoción social, que persigue lograr el desarrollo integral y sostenible de la niñez y adolescencia guatemalteca, dentro de un marco democrático e irrestricto respeto a los derechos humanos. </a:t>
            </a:r>
          </a:p>
          <a:p>
            <a:pPr marL="0" indent="0">
              <a:buNone/>
            </a:pPr>
            <a:endParaRPr lang="es-GT" sz="2400" dirty="0"/>
          </a:p>
          <a:p>
            <a:pPr marL="0" indent="0">
              <a:buNone/>
            </a:pPr>
            <a:r>
              <a:rPr lang="es-GT" sz="2400" dirty="0"/>
              <a:t>Establece los principios del interés superior del niño, derechos inherentes de la niñez y adolescencia y la </a:t>
            </a:r>
            <a:r>
              <a:rPr lang="es-GT" sz="2400" dirty="0" err="1"/>
              <a:t>tutelaridad</a:t>
            </a:r>
            <a:r>
              <a:rPr lang="es-GT" sz="2400" dirty="0"/>
              <a:t> de los mismos. </a:t>
            </a:r>
          </a:p>
          <a:p>
            <a:pPr marL="0" indent="0">
              <a:buNone/>
            </a:pPr>
            <a:endParaRPr lang="es-GT" sz="1800" dirty="0"/>
          </a:p>
        </p:txBody>
      </p:sp>
      <p:pic>
        <p:nvPicPr>
          <p:cNvPr id="5" name="Gráfico 4" descr="Niño con un globo con relleno sólido">
            <a:extLst>
              <a:ext uri="{FF2B5EF4-FFF2-40B4-BE49-F238E27FC236}">
                <a16:creationId xmlns:a16="http://schemas.microsoft.com/office/drawing/2014/main" id="{89DEFE66-4563-47D7-B8C3-0DB68DE488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9592" y="1783018"/>
            <a:ext cx="442479" cy="442479"/>
          </a:xfrm>
          <a:prstGeom prst="rect">
            <a:avLst/>
          </a:prstGeom>
        </p:spPr>
      </p:pic>
      <p:pic>
        <p:nvPicPr>
          <p:cNvPr id="6" name="Gráfico 5" descr="Niño con un globo con relleno sólido">
            <a:extLst>
              <a:ext uri="{FF2B5EF4-FFF2-40B4-BE49-F238E27FC236}">
                <a16:creationId xmlns:a16="http://schemas.microsoft.com/office/drawing/2014/main" id="{477E5FF5-D5B6-48BE-9AA4-31CF1BB7B7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9592" y="3712585"/>
            <a:ext cx="442479" cy="442479"/>
          </a:xfrm>
          <a:prstGeom prst="rect">
            <a:avLst/>
          </a:prstGeom>
        </p:spPr>
      </p:pic>
    </p:spTree>
    <p:extLst>
      <p:ext uri="{BB962C8B-B14F-4D97-AF65-F5344CB8AC3E}">
        <p14:creationId xmlns:p14="http://schemas.microsoft.com/office/powerpoint/2010/main" val="711255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7A0FC-275A-476B-A0E5-B893FC4FCFC9}"/>
              </a:ext>
            </a:extLst>
          </p:cNvPr>
          <p:cNvSpPr>
            <a:spLocks noGrp="1"/>
          </p:cNvSpPr>
          <p:nvPr>
            <p:ph type="title"/>
          </p:nvPr>
        </p:nvSpPr>
        <p:spPr/>
        <p:txBody>
          <a:bodyPr/>
          <a:lstStyle/>
          <a:p>
            <a:pPr algn="ctr"/>
            <a:r>
              <a:rPr lang="es-GT" sz="4000" dirty="0">
                <a:solidFill>
                  <a:srgbClr val="7030A0"/>
                </a:solidFill>
              </a:rPr>
              <a:t>Principios para los servicios de cuidado temporal</a:t>
            </a:r>
          </a:p>
        </p:txBody>
      </p:sp>
      <p:graphicFrame>
        <p:nvGraphicFramePr>
          <p:cNvPr id="4" name="Marcador de contenido 3">
            <a:extLst>
              <a:ext uri="{FF2B5EF4-FFF2-40B4-BE49-F238E27FC236}">
                <a16:creationId xmlns:a16="http://schemas.microsoft.com/office/drawing/2014/main" id="{2BE71915-F2D3-42EE-A00B-30660426140D}"/>
              </a:ext>
            </a:extLst>
          </p:cNvPr>
          <p:cNvGraphicFramePr>
            <a:graphicFrameLocks noGrp="1"/>
          </p:cNvGraphicFramePr>
          <p:nvPr>
            <p:ph idx="1"/>
          </p:nvPr>
        </p:nvGraphicFramePr>
        <p:xfrm>
          <a:off x="944217" y="148106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3662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0AD169-BDC5-4C10-93F7-CEAC86BA78A3}"/>
              </a:ext>
            </a:extLst>
          </p:cNvPr>
          <p:cNvSpPr>
            <a:spLocks noGrp="1"/>
          </p:cNvSpPr>
          <p:nvPr>
            <p:ph type="title"/>
          </p:nvPr>
        </p:nvSpPr>
        <p:spPr/>
        <p:txBody>
          <a:bodyPr/>
          <a:lstStyle/>
          <a:p>
            <a:pPr algn="ctr"/>
            <a:r>
              <a:rPr lang="es-GT" sz="4000" dirty="0">
                <a:solidFill>
                  <a:srgbClr val="7030A0"/>
                </a:solidFill>
              </a:rPr>
              <a:t>Principios para los servicios de cuidado temporal</a:t>
            </a:r>
          </a:p>
        </p:txBody>
      </p:sp>
      <p:graphicFrame>
        <p:nvGraphicFramePr>
          <p:cNvPr id="4" name="Marcador de contenido 3">
            <a:extLst>
              <a:ext uri="{FF2B5EF4-FFF2-40B4-BE49-F238E27FC236}">
                <a16:creationId xmlns:a16="http://schemas.microsoft.com/office/drawing/2014/main" id="{8EFA4E63-262E-4E66-847F-CA98384FEC5B}"/>
              </a:ext>
            </a:extLst>
          </p:cNvPr>
          <p:cNvGraphicFramePr>
            <a:graphicFrameLocks noGrp="1"/>
          </p:cNvGraphicFramePr>
          <p:nvPr>
            <p:ph idx="1"/>
          </p:nvPr>
        </p:nvGraphicFramePr>
        <p:xfrm>
          <a:off x="838200" y="137505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0780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B95953C-973E-470E-8549-697798F3C5F0}"/>
              </a:ext>
            </a:extLst>
          </p:cNvPr>
          <p:cNvSpPr>
            <a:spLocks noGrp="1"/>
          </p:cNvSpPr>
          <p:nvPr>
            <p:ph type="title"/>
          </p:nvPr>
        </p:nvSpPr>
        <p:spPr>
          <a:xfrm>
            <a:off x="3149049" y="350838"/>
            <a:ext cx="5635488" cy="1325563"/>
          </a:xfrm>
        </p:spPr>
        <p:txBody>
          <a:bodyPr>
            <a:normAutofit/>
          </a:bodyPr>
          <a:lstStyle/>
          <a:p>
            <a:pPr algn="ctr"/>
            <a:r>
              <a:rPr lang="es-419" sz="5000" b="1" dirty="0">
                <a:effectLst>
                  <a:outerShdw blurRad="38100" dist="38100" dir="2700000" algn="tl">
                    <a:srgbClr val="000000">
                      <a:alpha val="43137"/>
                    </a:srgbClr>
                  </a:outerShdw>
                </a:effectLst>
              </a:rPr>
              <a:t>11.3 Procedimiento</a:t>
            </a:r>
            <a:endParaRPr lang="es-GT" sz="5000" b="1" dirty="0">
              <a:effectLst>
                <a:outerShdw blurRad="38100" dist="38100" dir="2700000" algn="tl">
                  <a:srgbClr val="000000">
                    <a:alpha val="43137"/>
                  </a:srgbClr>
                </a:outerShdw>
              </a:effectLst>
            </a:endParaRPr>
          </a:p>
        </p:txBody>
      </p:sp>
      <p:sp>
        <p:nvSpPr>
          <p:cNvPr id="5" name="Marcador de contenido 2">
            <a:extLst>
              <a:ext uri="{FF2B5EF4-FFF2-40B4-BE49-F238E27FC236}">
                <a16:creationId xmlns:a16="http://schemas.microsoft.com/office/drawing/2014/main" id="{92148D3D-8B1A-4342-8F7B-0267AD803C5B}"/>
              </a:ext>
            </a:extLst>
          </p:cNvPr>
          <p:cNvSpPr>
            <a:spLocks noGrp="1"/>
          </p:cNvSpPr>
          <p:nvPr>
            <p:ph idx="1"/>
          </p:nvPr>
        </p:nvSpPr>
        <p:spPr>
          <a:xfrm>
            <a:off x="788504" y="1874770"/>
            <a:ext cx="10747512" cy="2690323"/>
          </a:xfrm>
        </p:spPr>
        <p:txBody>
          <a:bodyPr>
            <a:noAutofit/>
          </a:bodyPr>
          <a:lstStyle/>
          <a:p>
            <a:pPr marL="0" indent="0" algn="ctr">
              <a:lnSpc>
                <a:spcPct val="107000"/>
              </a:lnSpc>
              <a:spcAft>
                <a:spcPts val="800"/>
              </a:spcAft>
              <a:buNone/>
            </a:pPr>
            <a:r>
              <a:rPr lang="es-ES" sz="2600" dirty="0">
                <a:ea typeface="Calibri" panose="020F0502020204030204" pitchFamily="34" charset="0"/>
                <a:cs typeface="Times New Roman" panose="02020603050405020304" pitchFamily="18" charset="0"/>
              </a:rPr>
              <a:t>El médico/a pediatra de la entidad de abrigo temporal debe realizar el examen del NNA de manera rutinaria</a:t>
            </a:r>
            <a:r>
              <a:rPr lang="es-ES" sz="2600" b="1" baseline="30000" dirty="0">
                <a:solidFill>
                  <a:srgbClr val="C00000"/>
                </a:solidFill>
                <a:ea typeface="Calibri" panose="020F0502020204030204" pitchFamily="34" charset="0"/>
                <a:cs typeface="Times New Roman" panose="02020603050405020304" pitchFamily="18" charset="0"/>
              </a:rPr>
              <a:t>1</a:t>
            </a:r>
            <a:r>
              <a:rPr lang="es-ES" sz="2600" dirty="0">
                <a:ea typeface="Calibri" panose="020F0502020204030204" pitchFamily="34" charset="0"/>
                <a:cs typeface="Times New Roman" panose="02020603050405020304" pitchFamily="18" charset="0"/>
              </a:rPr>
              <a:t> para asegurar su bienestar físico. Si carece de este personal y de especialistas que se requieran, la entidad de abrigo debe agenciarse de los servicios que ofrecen las instituciones públicas y privadas</a:t>
            </a:r>
            <a:r>
              <a:rPr lang="es-ES" sz="2600" b="1" baseline="30000" dirty="0">
                <a:solidFill>
                  <a:srgbClr val="C00000"/>
                </a:solidFill>
                <a:ea typeface="Calibri" panose="020F0502020204030204" pitchFamily="34" charset="0"/>
                <a:cs typeface="Times New Roman" panose="02020603050405020304" pitchFamily="18" charset="0"/>
              </a:rPr>
              <a:t>2</a:t>
            </a:r>
            <a:r>
              <a:rPr lang="es-ES" sz="2600" dirty="0">
                <a:ea typeface="Calibri" panose="020F0502020204030204" pitchFamily="34" charset="0"/>
                <a:cs typeface="Times New Roman" panose="02020603050405020304" pitchFamily="18" charset="0"/>
              </a:rPr>
              <a:t>. En casos de accidente y enfermedad, los NNA deben ser atendidos de forma inmediata y recibir el tratamiento profesional indicado.</a:t>
            </a:r>
          </a:p>
        </p:txBody>
      </p:sp>
      <p:sp>
        <p:nvSpPr>
          <p:cNvPr id="2" name="TextBox 1">
            <a:extLst>
              <a:ext uri="{FF2B5EF4-FFF2-40B4-BE49-F238E27FC236}">
                <a16:creationId xmlns:a16="http://schemas.microsoft.com/office/drawing/2014/main" id="{BE08ACA8-A0E0-4B54-A73A-09D940FCB625}"/>
              </a:ext>
            </a:extLst>
          </p:cNvPr>
          <p:cNvSpPr txBox="1"/>
          <p:nvPr/>
        </p:nvSpPr>
        <p:spPr>
          <a:xfrm>
            <a:off x="331305" y="5181467"/>
            <a:ext cx="5635488" cy="830997"/>
          </a:xfrm>
          <a:prstGeom prst="rect">
            <a:avLst/>
          </a:prstGeom>
          <a:noFill/>
        </p:spPr>
        <p:txBody>
          <a:bodyPr wrap="square" rtlCol="0">
            <a:spAutoFit/>
          </a:bodyPr>
          <a:lstStyle/>
          <a:p>
            <a:r>
              <a:rPr lang="es-ES" sz="2400" b="1" baseline="30000" dirty="0">
                <a:solidFill>
                  <a:srgbClr val="C00000"/>
                </a:solidFill>
                <a:ea typeface="Calibri" panose="020F0502020204030204" pitchFamily="34" charset="0"/>
                <a:cs typeface="Times New Roman" panose="02020603050405020304" pitchFamily="18" charset="0"/>
              </a:rPr>
              <a:t>1</a:t>
            </a:r>
            <a:r>
              <a:rPr lang="es-419" sz="2400" dirty="0"/>
              <a:t>Atención Preventiva</a:t>
            </a:r>
          </a:p>
          <a:p>
            <a:r>
              <a:rPr lang="es-ES" sz="2400" b="1" baseline="30000" dirty="0">
                <a:solidFill>
                  <a:srgbClr val="C00000"/>
                </a:solidFill>
                <a:ea typeface="Calibri" panose="020F0502020204030204" pitchFamily="34" charset="0"/>
                <a:cs typeface="Times New Roman" panose="02020603050405020304" pitchFamily="18" charset="0"/>
              </a:rPr>
              <a:t>2</a:t>
            </a:r>
            <a:r>
              <a:rPr lang="es-419" sz="2400" dirty="0"/>
              <a:t>Atención Curativa</a:t>
            </a:r>
            <a:endParaRPr lang="en-US" sz="2400" dirty="0"/>
          </a:p>
        </p:txBody>
      </p:sp>
    </p:spTree>
    <p:extLst>
      <p:ext uri="{BB962C8B-B14F-4D97-AF65-F5344CB8AC3E}">
        <p14:creationId xmlns:p14="http://schemas.microsoft.com/office/powerpoint/2010/main" val="2278374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4B930F-8F03-4F68-B63E-82D8B1D2EA1C}"/>
              </a:ext>
            </a:extLst>
          </p:cNvPr>
          <p:cNvSpPr>
            <a:spLocks noGrp="1"/>
          </p:cNvSpPr>
          <p:nvPr>
            <p:ph type="title"/>
          </p:nvPr>
        </p:nvSpPr>
        <p:spPr/>
        <p:txBody>
          <a:bodyPr/>
          <a:lstStyle/>
          <a:p>
            <a:pPr algn="ctr"/>
            <a:r>
              <a:rPr lang="es-GT" sz="4000" dirty="0">
                <a:solidFill>
                  <a:srgbClr val="7030A0"/>
                </a:solidFill>
              </a:rPr>
              <a:t>Amenaza y Violación de Derechos a NNA</a:t>
            </a:r>
          </a:p>
        </p:txBody>
      </p:sp>
      <p:sp>
        <p:nvSpPr>
          <p:cNvPr id="3" name="Marcador de contenido 2">
            <a:extLst>
              <a:ext uri="{FF2B5EF4-FFF2-40B4-BE49-F238E27FC236}">
                <a16:creationId xmlns:a16="http://schemas.microsoft.com/office/drawing/2014/main" id="{0ACCB853-3E08-407D-99BC-3B928135C14F}"/>
              </a:ext>
            </a:extLst>
          </p:cNvPr>
          <p:cNvSpPr>
            <a:spLocks noGrp="1"/>
          </p:cNvSpPr>
          <p:nvPr>
            <p:ph idx="1"/>
          </p:nvPr>
        </p:nvSpPr>
        <p:spPr/>
        <p:txBody>
          <a:bodyPr/>
          <a:lstStyle/>
          <a:p>
            <a:pPr marL="0" indent="0">
              <a:buNone/>
            </a:pPr>
            <a:r>
              <a:rPr lang="es-GT" b="1" dirty="0"/>
              <a:t>“Artículo 75. Causas. </a:t>
            </a:r>
            <a:r>
              <a:rPr lang="es-GT" dirty="0"/>
              <a:t>Para los efectos de la presente Ley, los derechos de los niños, niñas y adolescentes se amenazan o se violan por:</a:t>
            </a:r>
          </a:p>
          <a:p>
            <a:pPr marL="971550" lvl="1" indent="-514350">
              <a:buFont typeface="+mj-lt"/>
              <a:buAutoNum type="alphaLcParenR"/>
            </a:pPr>
            <a:r>
              <a:rPr lang="es-GT" dirty="0"/>
              <a:t>Acción u omisión de cualquier miembro de la sociedad o del Estado. </a:t>
            </a:r>
          </a:p>
          <a:p>
            <a:pPr marL="971550" lvl="1" indent="-514350">
              <a:buFont typeface="+mj-lt"/>
              <a:buAutoNum type="alphaLcParenR"/>
            </a:pPr>
            <a:r>
              <a:rPr lang="es-GT" dirty="0"/>
              <a:t>Falta, omisión o abuso de los padres, tutores o responsables; y,</a:t>
            </a:r>
          </a:p>
          <a:p>
            <a:pPr marL="971550" lvl="1" indent="-514350">
              <a:buFont typeface="+mj-lt"/>
              <a:buAutoNum type="alphaLcParenR"/>
            </a:pPr>
            <a:r>
              <a:rPr lang="es-GT" dirty="0"/>
              <a:t>Acciones u omisiones contra sí mismos.”</a:t>
            </a:r>
          </a:p>
          <a:p>
            <a:pPr marL="457200" lvl="1" indent="0" algn="r">
              <a:buNone/>
            </a:pPr>
            <a:r>
              <a:rPr lang="es-GT" sz="1200" dirty="0"/>
              <a:t>Ley de Protección Integral de la Niñez y Adolescencia</a:t>
            </a:r>
          </a:p>
        </p:txBody>
      </p:sp>
    </p:spTree>
    <p:extLst>
      <p:ext uri="{BB962C8B-B14F-4D97-AF65-F5344CB8AC3E}">
        <p14:creationId xmlns:p14="http://schemas.microsoft.com/office/powerpoint/2010/main" val="483508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9B0443-A19E-451C-9896-6C28806A1CA8}"/>
              </a:ext>
            </a:extLst>
          </p:cNvPr>
          <p:cNvSpPr>
            <a:spLocks noGrp="1"/>
          </p:cNvSpPr>
          <p:nvPr>
            <p:ph type="title"/>
          </p:nvPr>
        </p:nvSpPr>
        <p:spPr/>
        <p:txBody>
          <a:bodyPr/>
          <a:lstStyle/>
          <a:p>
            <a:r>
              <a:rPr lang="es-GT" sz="4000" dirty="0">
                <a:solidFill>
                  <a:srgbClr val="7030A0"/>
                </a:solidFill>
              </a:rPr>
              <a:t>Código Penal</a:t>
            </a:r>
          </a:p>
        </p:txBody>
      </p:sp>
      <p:graphicFrame>
        <p:nvGraphicFramePr>
          <p:cNvPr id="4" name="Marcador de contenido 3">
            <a:extLst>
              <a:ext uri="{FF2B5EF4-FFF2-40B4-BE49-F238E27FC236}">
                <a16:creationId xmlns:a16="http://schemas.microsoft.com/office/drawing/2014/main" id="{7831A85D-5DE8-45CA-92D9-BF2D1F8A1FDF}"/>
              </a:ext>
            </a:extLst>
          </p:cNvPr>
          <p:cNvGraphicFramePr>
            <a:graphicFrameLocks noGrp="1"/>
          </p:cNvGraphicFramePr>
          <p:nvPr>
            <p:ph idx="1"/>
          </p:nvPr>
        </p:nvGraphicFramePr>
        <p:xfrm>
          <a:off x="838200" y="145456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5981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81D48A-0AF4-40F6-88D6-CD87CC65BD0F}"/>
              </a:ext>
            </a:extLst>
          </p:cNvPr>
          <p:cNvSpPr>
            <a:spLocks noGrp="1"/>
          </p:cNvSpPr>
          <p:nvPr>
            <p:ph type="title"/>
          </p:nvPr>
        </p:nvSpPr>
        <p:spPr/>
        <p:txBody>
          <a:bodyPr/>
          <a:lstStyle/>
          <a:p>
            <a:r>
              <a:rPr lang="es-GT" sz="4000" dirty="0">
                <a:solidFill>
                  <a:srgbClr val="7030A0"/>
                </a:solidFill>
              </a:rPr>
              <a:t>Código Procesal Penal</a:t>
            </a:r>
          </a:p>
        </p:txBody>
      </p:sp>
      <p:sp>
        <p:nvSpPr>
          <p:cNvPr id="3" name="Marcador de contenido 2">
            <a:extLst>
              <a:ext uri="{FF2B5EF4-FFF2-40B4-BE49-F238E27FC236}">
                <a16:creationId xmlns:a16="http://schemas.microsoft.com/office/drawing/2014/main" id="{B209E6A9-6992-436A-AB60-D9F6D759CC47}"/>
              </a:ext>
            </a:extLst>
          </p:cNvPr>
          <p:cNvSpPr>
            <a:spLocks noGrp="1"/>
          </p:cNvSpPr>
          <p:nvPr>
            <p:ph idx="1"/>
          </p:nvPr>
        </p:nvSpPr>
        <p:spPr>
          <a:xfrm>
            <a:off x="506895" y="1441312"/>
            <a:ext cx="11035748" cy="4628184"/>
          </a:xfrm>
        </p:spPr>
        <p:txBody>
          <a:bodyPr>
            <a:noAutofit/>
          </a:bodyPr>
          <a:lstStyle/>
          <a:p>
            <a:pPr marL="0" indent="0" algn="just">
              <a:buNone/>
            </a:pPr>
            <a:r>
              <a:rPr lang="es-GT" sz="1600" dirty="0"/>
              <a:t>“</a:t>
            </a:r>
            <a:r>
              <a:rPr lang="es-GT" sz="1600" b="1" dirty="0"/>
              <a:t>ARTÍCULO 298.- Denuncia obligatoria. </a:t>
            </a:r>
            <a:r>
              <a:rPr lang="es-GT" sz="1600" dirty="0"/>
              <a:t>Deben denunciar el conocimiento que tienen sobre un delito de acción pública, con excepción de los que requieren instancia, denuncia o autorización para su persecución, y sin demora alguna:</a:t>
            </a:r>
          </a:p>
          <a:p>
            <a:pPr lvl="1" algn="just"/>
            <a:endParaRPr lang="es-GT" sz="1600" dirty="0"/>
          </a:p>
          <a:p>
            <a:pPr marL="971550" lvl="1" indent="-514350" algn="just">
              <a:buFont typeface="+mj-lt"/>
              <a:buAutoNum type="arabicPeriod"/>
            </a:pPr>
            <a:r>
              <a:rPr lang="es-GT" sz="1600" dirty="0"/>
              <a:t>Los funcionarios y empleados públicos que conozcan el hecho en ejercicio de sus funciones, salvo el caso de que pese sobre ellos el deber de guardar secreto.</a:t>
            </a:r>
          </a:p>
          <a:p>
            <a:pPr marL="971550" lvl="1" indent="-514350" algn="just">
              <a:buFont typeface="+mj-lt"/>
              <a:buAutoNum type="arabicPeriod"/>
            </a:pPr>
            <a:endParaRPr lang="es-GT" sz="1600" dirty="0"/>
          </a:p>
          <a:p>
            <a:pPr marL="971550" lvl="1" indent="-514350" algn="just">
              <a:buFont typeface="+mj-lt"/>
              <a:buAutoNum type="arabicPeriod"/>
            </a:pPr>
            <a:r>
              <a:rPr lang="es-GT" sz="1600" dirty="0"/>
              <a:t>Quienes ejerzan el arte de curar y conozcan el hecho en ejercicio de su profesión u oficio, cuando se trate de delitos contra la vida o la integridad corporal de las personas, con la excepción especificada en el inciso anterior; y</a:t>
            </a:r>
          </a:p>
          <a:p>
            <a:pPr marL="971550" lvl="1" indent="-514350" algn="just">
              <a:buFont typeface="+mj-lt"/>
              <a:buAutoNum type="arabicPeriod"/>
            </a:pPr>
            <a:endParaRPr lang="es-GT" sz="1600" dirty="0"/>
          </a:p>
          <a:p>
            <a:pPr marL="971550" lvl="1" indent="-514350" algn="just">
              <a:buFont typeface="+mj-lt"/>
              <a:buAutoNum type="arabicPeriod"/>
            </a:pPr>
            <a:r>
              <a:rPr lang="es-GT" sz="1600" dirty="0"/>
              <a:t>Quienes por disposición de la ley, de la autoridad o por un acto jurídico tuvieren a su cargo el manejo, la administración, el cuidado o control de bienes o intereses de una institución, entidad o persona, respecto de delitos cometidos en su perjuicio, o en perjuicio de la masa o patrimonio puesto bajo su cargo o control, siempre que conozcan el hecho con motivo del ejercicio de sus funciones.</a:t>
            </a:r>
          </a:p>
          <a:p>
            <a:pPr algn="just"/>
            <a:endParaRPr lang="es-GT" sz="1600" dirty="0"/>
          </a:p>
          <a:p>
            <a:pPr marL="0" indent="0" algn="just">
              <a:buNone/>
            </a:pPr>
            <a:r>
              <a:rPr lang="es-GT" sz="1600" dirty="0"/>
              <a:t>En todos estos casos la denuncia no será obligatoria si razonablemente arriesgare la persecución penal propia, del cónyuge, o de ascendientes, descendientes o hermanos o del conviviente de hecho.”</a:t>
            </a:r>
          </a:p>
        </p:txBody>
      </p:sp>
    </p:spTree>
    <p:extLst>
      <p:ext uri="{BB962C8B-B14F-4D97-AF65-F5344CB8AC3E}">
        <p14:creationId xmlns:p14="http://schemas.microsoft.com/office/powerpoint/2010/main" val="3745419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descr="Niño con un globo con relleno sólido">
            <a:extLst>
              <a:ext uri="{FF2B5EF4-FFF2-40B4-BE49-F238E27FC236}">
                <a16:creationId xmlns:a16="http://schemas.microsoft.com/office/drawing/2014/main" id="{60430EE0-E19C-4308-861B-A9945D18CA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22140" y="1044070"/>
            <a:ext cx="4769860" cy="4769860"/>
          </a:xfrm>
          <a:prstGeom prst="rect">
            <a:avLst/>
          </a:prstGeom>
        </p:spPr>
      </p:pic>
      <p:sp>
        <p:nvSpPr>
          <p:cNvPr id="7" name="Marcador de contenido 6">
            <a:extLst>
              <a:ext uri="{FF2B5EF4-FFF2-40B4-BE49-F238E27FC236}">
                <a16:creationId xmlns:a16="http://schemas.microsoft.com/office/drawing/2014/main" id="{B0754B93-1139-49F5-8008-2205823CAE59}"/>
              </a:ext>
            </a:extLst>
          </p:cNvPr>
          <p:cNvSpPr>
            <a:spLocks noGrp="1"/>
          </p:cNvSpPr>
          <p:nvPr>
            <p:ph idx="1"/>
          </p:nvPr>
        </p:nvSpPr>
        <p:spPr>
          <a:xfrm>
            <a:off x="350261" y="1044070"/>
            <a:ext cx="7932348" cy="4351338"/>
          </a:xfrm>
        </p:spPr>
        <p:txBody>
          <a:bodyPr/>
          <a:lstStyle/>
          <a:p>
            <a:pPr marL="0" indent="0" algn="ctr">
              <a:buNone/>
            </a:pPr>
            <a:endParaRPr lang="es-GT" sz="4000" dirty="0">
              <a:solidFill>
                <a:srgbClr val="7030A0"/>
              </a:solidFill>
              <a:latin typeface="+mj-lt"/>
              <a:ea typeface="+mj-ea"/>
              <a:cs typeface="+mj-cs"/>
            </a:endParaRPr>
          </a:p>
          <a:p>
            <a:pPr marL="0" indent="0" algn="ctr">
              <a:buNone/>
            </a:pPr>
            <a:endParaRPr lang="es-GT" sz="4000" dirty="0">
              <a:solidFill>
                <a:srgbClr val="7030A0"/>
              </a:solidFill>
              <a:latin typeface="+mj-lt"/>
              <a:ea typeface="+mj-ea"/>
              <a:cs typeface="+mj-cs"/>
            </a:endParaRPr>
          </a:p>
          <a:p>
            <a:pPr marL="0" indent="0" algn="ctr">
              <a:buNone/>
            </a:pPr>
            <a:r>
              <a:rPr lang="es-GT" sz="4000" dirty="0">
                <a:solidFill>
                  <a:srgbClr val="7030A0"/>
                </a:solidFill>
                <a:latin typeface="+mj-lt"/>
                <a:ea typeface="+mj-ea"/>
                <a:cs typeface="+mj-cs"/>
              </a:rPr>
              <a:t>“Si he sido capaz de iluminar una sola infancia triste, estoy satisfecha”</a:t>
            </a:r>
          </a:p>
          <a:p>
            <a:pPr marL="0" indent="0" algn="ctr">
              <a:buNone/>
            </a:pPr>
            <a:r>
              <a:rPr lang="es-GT" sz="4000" dirty="0">
                <a:solidFill>
                  <a:srgbClr val="7030A0"/>
                </a:solidFill>
                <a:latin typeface="+mj-lt"/>
                <a:ea typeface="+mj-ea"/>
                <a:cs typeface="+mj-cs"/>
              </a:rPr>
              <a:t>Astrid Lindgren</a:t>
            </a:r>
          </a:p>
        </p:txBody>
      </p:sp>
    </p:spTree>
    <p:extLst>
      <p:ext uri="{BB962C8B-B14F-4D97-AF65-F5344CB8AC3E}">
        <p14:creationId xmlns:p14="http://schemas.microsoft.com/office/powerpoint/2010/main" val="8540736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Aplicación&#10;&#10;Descripción generada automáticamente">
            <a:extLst>
              <a:ext uri="{FF2B5EF4-FFF2-40B4-BE49-F238E27FC236}">
                <a16:creationId xmlns:a16="http://schemas.microsoft.com/office/drawing/2014/main" id="{D070B715-F8BB-4048-A067-E9C826A47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D4781EBE-894A-4202-891E-F625A4C261E7}"/>
              </a:ext>
            </a:extLst>
          </p:cNvPr>
          <p:cNvSpPr>
            <a:spLocks noGrp="1"/>
          </p:cNvSpPr>
          <p:nvPr>
            <p:ph type="ctrTitle"/>
          </p:nvPr>
        </p:nvSpPr>
        <p:spPr>
          <a:xfrm>
            <a:off x="1311965" y="1598545"/>
            <a:ext cx="9144000" cy="1289533"/>
          </a:xfrm>
        </p:spPr>
        <p:txBody>
          <a:bodyPr>
            <a:normAutofit fontScale="90000"/>
          </a:bodyPr>
          <a:lstStyle/>
          <a:p>
            <a:r>
              <a:rPr lang="es-GT" sz="6000" dirty="0">
                <a:solidFill>
                  <a:schemeClr val="bg1"/>
                </a:solidFill>
                <a:latin typeface="Century Gothic" panose="020B0502020202020204" pitchFamily="34" charset="0"/>
              </a:rPr>
              <a:t>Educación Escolar y Formación Laboral            </a:t>
            </a:r>
            <a:r>
              <a:rPr lang="es-GT" sz="4800" dirty="0">
                <a:solidFill>
                  <a:schemeClr val="bg1"/>
                </a:solidFill>
                <a:latin typeface="Century Gothic" panose="020B0502020202020204" pitchFamily="34" charset="0"/>
              </a:rPr>
              <a:t>Capítulo 12</a:t>
            </a:r>
            <a:endParaRPr lang="es-GT" dirty="0">
              <a:solidFill>
                <a:schemeClr val="bg1"/>
              </a:solidFill>
              <a:latin typeface="Aller" panose="02000803040000020004" pitchFamily="2" charset="0"/>
              <a:cs typeface="Arial" panose="020B0604020202020204" pitchFamily="34" charset="0"/>
            </a:endParaRPr>
          </a:p>
        </p:txBody>
      </p:sp>
      <p:sp>
        <p:nvSpPr>
          <p:cNvPr id="7" name="Rectangle 3">
            <a:extLst>
              <a:ext uri="{FF2B5EF4-FFF2-40B4-BE49-F238E27FC236}">
                <a16:creationId xmlns:a16="http://schemas.microsoft.com/office/drawing/2014/main" id="{44FC7E4E-3BAE-4F67-BEA0-E4B4DFDB9C34}"/>
              </a:ext>
            </a:extLst>
          </p:cNvPr>
          <p:cNvSpPr>
            <a:spLocks noChangeArrowheads="1"/>
          </p:cNvSpPr>
          <p:nvPr/>
        </p:nvSpPr>
        <p:spPr bwMode="auto">
          <a:xfrm>
            <a:off x="1580429" y="3554424"/>
            <a:ext cx="96749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GT" altLang="es-GT" sz="2400" b="1" i="0" u="none" strike="noStrike" cap="none" normalizeH="0" baseline="0" dirty="0">
                <a:ln>
                  <a:noFill/>
                </a:ln>
                <a:solidFill>
                  <a:schemeClr val="bg1"/>
                </a:solidFill>
                <a:effectLst/>
                <a:latin typeface="Century Gothic" panose="020B0502020202020204" pitchFamily="34" charset="0"/>
                <a:ea typeface="Calibri" panose="020F0502020204030204" pitchFamily="34" charset="0"/>
                <a:cs typeface="Arial" panose="020B0604020202020204" pitchFamily="34" charset="0"/>
              </a:rPr>
              <a:t>“</a:t>
            </a:r>
            <a:r>
              <a:rPr lang="es-GT" altLang="es-GT" sz="2400" b="1" dirty="0">
                <a:solidFill>
                  <a:schemeClr val="bg1"/>
                </a:solidFill>
                <a:latin typeface="Century Gothic" panose="020B0502020202020204" pitchFamily="34" charset="0"/>
                <a:ea typeface="Calibri" panose="020F0502020204030204" pitchFamily="34" charset="0"/>
                <a:cs typeface="Arial" panose="020B0604020202020204" pitchFamily="34" charset="0"/>
              </a:rPr>
              <a:t>Estándares de calidad, para la atención </a:t>
            </a:r>
            <a:r>
              <a:rPr kumimoji="0" lang="es-GT" altLang="es-GT" sz="2400" b="1" i="0" u="none" strike="noStrike" cap="none" normalizeH="0" baseline="0" dirty="0">
                <a:ln>
                  <a:noFill/>
                </a:ln>
                <a:solidFill>
                  <a:schemeClr val="bg1"/>
                </a:solidFill>
                <a:effectLst/>
                <a:latin typeface="Century Gothic" panose="020B0502020202020204" pitchFamily="34" charset="0"/>
                <a:ea typeface="Calibri" panose="020F0502020204030204" pitchFamily="34" charset="0"/>
                <a:cs typeface="Arial" panose="020B0604020202020204" pitchFamily="34" charset="0"/>
              </a:rPr>
              <a:t>de los Niños, Niñas y Adolescentes, en </a:t>
            </a:r>
            <a:r>
              <a:rPr lang="es-GT" altLang="es-GT" sz="2400" b="1" dirty="0">
                <a:solidFill>
                  <a:schemeClr val="bg1"/>
                </a:solidFill>
                <a:latin typeface="Century Gothic" panose="020B0502020202020204" pitchFamily="34" charset="0"/>
                <a:ea typeface="Calibri" panose="020F0502020204030204" pitchFamily="34" charset="0"/>
                <a:cs typeface="Arial" panose="020B0604020202020204" pitchFamily="34" charset="0"/>
              </a:rPr>
              <a:t>Entidades </a:t>
            </a:r>
            <a:r>
              <a:rPr kumimoji="0" lang="es-GT" altLang="es-GT" sz="2400" b="1" i="0" u="none" strike="noStrike" cap="none" normalizeH="0" baseline="0" dirty="0">
                <a:ln>
                  <a:noFill/>
                </a:ln>
                <a:solidFill>
                  <a:schemeClr val="bg1"/>
                </a:solidFill>
                <a:effectLst/>
                <a:latin typeface="Century Gothic" panose="020B0502020202020204" pitchFamily="34" charset="0"/>
                <a:ea typeface="Calibri" panose="020F0502020204030204" pitchFamily="34" charset="0"/>
                <a:cs typeface="Arial" panose="020B0604020202020204" pitchFamily="34" charset="0"/>
              </a:rPr>
              <a:t>de Abrigo Temporal”</a:t>
            </a:r>
            <a:endParaRPr kumimoji="0" lang="es-GT" altLang="es-GT" sz="3600" b="0" i="0" u="none" strike="noStrike" cap="none" normalizeH="0" baseline="0" dirty="0">
              <a:ln>
                <a:noFill/>
              </a:ln>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33048841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3964B5-0CFE-1349-AD71-1269126D26BB}"/>
              </a:ext>
            </a:extLst>
          </p:cNvPr>
          <p:cNvSpPr>
            <a:spLocks noGrp="1"/>
          </p:cNvSpPr>
          <p:nvPr>
            <p:ph type="title"/>
          </p:nvPr>
        </p:nvSpPr>
        <p:spPr>
          <a:xfrm>
            <a:off x="1518395" y="980041"/>
            <a:ext cx="8911687" cy="728172"/>
          </a:xfrm>
        </p:spPr>
        <p:txBody>
          <a:bodyPr>
            <a:noAutofit/>
          </a:bodyPr>
          <a:lstStyle/>
          <a:p>
            <a:pPr algn="ctr"/>
            <a:r>
              <a:rPr lang="es-GT" sz="5400" dirty="0">
                <a:solidFill>
                  <a:schemeClr val="tx1"/>
                </a:solidFill>
                <a:latin typeface="Century Gothic" panose="020B0502020202020204" pitchFamily="34" charset="0"/>
                <a:cs typeface="Al Bayan Plain" pitchFamily="2" charset="-78"/>
              </a:rPr>
              <a:t>Agenda</a:t>
            </a:r>
          </a:p>
        </p:txBody>
      </p:sp>
      <p:sp>
        <p:nvSpPr>
          <p:cNvPr id="3" name="Marcador de contenido 2">
            <a:extLst>
              <a:ext uri="{FF2B5EF4-FFF2-40B4-BE49-F238E27FC236}">
                <a16:creationId xmlns:a16="http://schemas.microsoft.com/office/drawing/2014/main" id="{2366C6FB-4990-DD48-B6FB-DB7672C6ABEB}"/>
              </a:ext>
            </a:extLst>
          </p:cNvPr>
          <p:cNvSpPr>
            <a:spLocks noGrp="1"/>
          </p:cNvSpPr>
          <p:nvPr>
            <p:ph idx="1"/>
          </p:nvPr>
        </p:nvSpPr>
        <p:spPr>
          <a:xfrm>
            <a:off x="2592925" y="2062496"/>
            <a:ext cx="8614814" cy="3777622"/>
          </a:xfrm>
        </p:spPr>
        <p:txBody>
          <a:bodyPr>
            <a:normAutofit fontScale="92500" lnSpcReduction="10000"/>
          </a:bodyPr>
          <a:lstStyle/>
          <a:p>
            <a:pPr>
              <a:buFont typeface="Wingdings" panose="05000000000000000000" pitchFamily="2" charset="2"/>
              <a:buChar char="Ø"/>
            </a:pPr>
            <a:r>
              <a:rPr lang="es-GT" sz="2800" dirty="0">
                <a:latin typeface="Century Gothic" panose="020B0502020202020204" pitchFamily="34" charset="0"/>
              </a:rPr>
              <a:t>¿Qué es Educación?</a:t>
            </a:r>
          </a:p>
          <a:p>
            <a:pPr>
              <a:buFont typeface="Wingdings" panose="05000000000000000000" pitchFamily="2" charset="2"/>
              <a:buChar char="Ø"/>
            </a:pPr>
            <a:r>
              <a:rPr lang="es-GT" sz="2800" dirty="0">
                <a:latin typeface="Century Gothic" panose="020B0502020202020204" pitchFamily="34" charset="0"/>
              </a:rPr>
              <a:t>Marco Legal</a:t>
            </a:r>
          </a:p>
          <a:p>
            <a:pPr>
              <a:buFont typeface="Wingdings" panose="05000000000000000000" pitchFamily="2" charset="2"/>
              <a:buChar char="Ø"/>
            </a:pPr>
            <a:r>
              <a:rPr lang="es-GT" sz="2800" dirty="0">
                <a:latin typeface="Century Gothic" panose="020B0502020202020204" pitchFamily="34" charset="0"/>
              </a:rPr>
              <a:t>Tipos de Educación </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tabLst/>
              <a:defRPr/>
            </a:pPr>
            <a:r>
              <a:rPr kumimoji="0" lang="es-ES" sz="2800" i="0" u="none" strike="noStrike" kern="1200" cap="none" spc="-50" normalizeH="0" baseline="0" noProof="0" dirty="0">
                <a:ln>
                  <a:noFill/>
                </a:ln>
                <a:solidFill>
                  <a:srgbClr val="000000">
                    <a:lumMod val="75000"/>
                    <a:lumOff val="25000"/>
                  </a:srgbClr>
                </a:solidFill>
                <a:effectLst/>
                <a:uLnTx/>
                <a:uFillTx/>
                <a:latin typeface="Century Gothic" panose="020B0502020202020204" pitchFamily="34" charset="0"/>
                <a:ea typeface="+mj-ea"/>
                <a:cs typeface="+mj-cs"/>
              </a:rPr>
              <a:t>Educación Escolar y Formación Laboral, </a:t>
            </a:r>
          </a:p>
          <a:p>
            <a:pPr marL="0" marR="0" lvl="0" indent="0" algn="l" defTabSz="914400" rtl="0" eaLnBrk="1" fontAlgn="auto" latinLnBrk="0" hangingPunct="1">
              <a:lnSpc>
                <a:spcPct val="90000"/>
              </a:lnSpc>
              <a:spcBef>
                <a:spcPts val="1200"/>
              </a:spcBef>
              <a:spcAft>
                <a:spcPts val="200"/>
              </a:spcAft>
              <a:buClr>
                <a:srgbClr val="E48312"/>
              </a:buClr>
              <a:buSzPct val="100000"/>
              <a:buNone/>
              <a:tabLst/>
              <a:defRPr/>
            </a:pPr>
            <a:r>
              <a:rPr kumimoji="0" lang="es-ES" sz="2800" i="0" u="none" strike="noStrike" kern="1200" cap="none" spc="-50" normalizeH="0" baseline="0" noProof="0" dirty="0">
                <a:ln>
                  <a:noFill/>
                </a:ln>
                <a:solidFill>
                  <a:srgbClr val="000000">
                    <a:lumMod val="75000"/>
                    <a:lumOff val="25000"/>
                  </a:srgbClr>
                </a:solidFill>
                <a:effectLst/>
                <a:uLnTx/>
                <a:uFillTx/>
                <a:latin typeface="Century Gothic" panose="020B0502020202020204" pitchFamily="34" charset="0"/>
                <a:ea typeface="+mj-ea"/>
                <a:cs typeface="+mj-cs"/>
              </a:rPr>
              <a:t>   Capítulo 12</a:t>
            </a:r>
            <a:endParaRPr kumimoji="0" lang="es-GT" sz="2800" i="0" u="none" strike="noStrike" kern="1200" cap="none" spc="0" normalizeH="0" baseline="0" noProof="0" dirty="0">
              <a:ln>
                <a:noFill/>
              </a:ln>
              <a:solidFill>
                <a:srgbClr val="000000">
                  <a:lumMod val="75000"/>
                  <a:lumOff val="25000"/>
                </a:srgbClr>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tabLst/>
              <a:defRPr/>
            </a:pPr>
            <a:r>
              <a:rPr lang="es-GT" sz="2800" dirty="0">
                <a:solidFill>
                  <a:srgbClr val="000000">
                    <a:lumMod val="75000"/>
                    <a:lumOff val="25000"/>
                  </a:srgbClr>
                </a:solidFill>
                <a:latin typeface="Century Gothic" panose="020B0502020202020204" pitchFamily="34" charset="0"/>
              </a:rPr>
              <a:t>Conformación de expedientes de NNA y personal de atención.</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tabLst/>
              <a:defRPr/>
            </a:pPr>
            <a:r>
              <a:rPr lang="es-GT" sz="2800" dirty="0">
                <a:solidFill>
                  <a:srgbClr val="000000">
                    <a:lumMod val="75000"/>
                    <a:lumOff val="25000"/>
                  </a:srgbClr>
                </a:solidFill>
                <a:latin typeface="Century Gothic" panose="020B0502020202020204" pitchFamily="34" charset="0"/>
              </a:rPr>
              <a:t>En la supervisión periódica</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tabLst/>
              <a:defRPr/>
            </a:pPr>
            <a:endParaRPr kumimoji="0" lang="es-GT" sz="2800" b="0" i="0" u="none" strike="noStrike" kern="1200" cap="none" spc="0" normalizeH="0" baseline="0" noProof="0" dirty="0">
              <a:ln>
                <a:noFill/>
              </a:ln>
              <a:solidFill>
                <a:srgbClr val="000000">
                  <a:lumMod val="75000"/>
                  <a:lumOff val="25000"/>
                </a:srgbClr>
              </a:solidFill>
              <a:effectLst/>
              <a:uLnTx/>
              <a:uFillTx/>
              <a:latin typeface="Century Gothic" panose="020B0502020202020204" pitchFamily="34" charset="0"/>
              <a:ea typeface="+mn-ea"/>
              <a:cs typeface="+mn-cs"/>
            </a:endParaRPr>
          </a:p>
          <a:p>
            <a:pPr>
              <a:buFont typeface="Wingdings" panose="05000000000000000000" pitchFamily="2" charset="2"/>
              <a:buChar char="Ø"/>
            </a:pPr>
            <a:endParaRPr lang="es-GT" sz="2800" dirty="0">
              <a:latin typeface="Century Gothic" panose="020B0502020202020204" pitchFamily="34" charset="0"/>
            </a:endParaRPr>
          </a:p>
          <a:p>
            <a:pPr>
              <a:buFont typeface="Wingdings" panose="05000000000000000000" pitchFamily="2" charset="2"/>
              <a:buChar char="Ø"/>
            </a:pPr>
            <a:endParaRPr lang="es-GT" sz="2800" dirty="0">
              <a:latin typeface="Century Gothic" panose="020B0502020202020204" pitchFamily="34" charset="0"/>
            </a:endParaRPr>
          </a:p>
          <a:p>
            <a:pPr>
              <a:buFont typeface="Wingdings" panose="05000000000000000000" pitchFamily="2" charset="2"/>
              <a:buChar char="Ø"/>
            </a:pPr>
            <a:endParaRPr lang="es-GT" sz="2400" dirty="0">
              <a:latin typeface="Century Gothic" panose="020B0502020202020204" pitchFamily="34" charset="0"/>
            </a:endParaRPr>
          </a:p>
          <a:p>
            <a:endParaRPr lang="es-GT" sz="2400" dirty="0">
              <a:latin typeface="Century Gothic" panose="020B0502020202020204" pitchFamily="34" charset="0"/>
            </a:endParaRPr>
          </a:p>
        </p:txBody>
      </p:sp>
      <p:pic>
        <p:nvPicPr>
          <p:cNvPr id="6" name="Picture 2" descr="Búsqueda por empresa en Guatemala acti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0082" y="287475"/>
            <a:ext cx="1592804" cy="130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47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271C70-DA2D-B34B-80F4-8D36F1BB5C90}"/>
              </a:ext>
            </a:extLst>
          </p:cNvPr>
          <p:cNvSpPr>
            <a:spLocks noGrp="1"/>
          </p:cNvSpPr>
          <p:nvPr>
            <p:ph type="title"/>
          </p:nvPr>
        </p:nvSpPr>
        <p:spPr>
          <a:xfrm>
            <a:off x="1518395" y="533526"/>
            <a:ext cx="8911687" cy="1047244"/>
          </a:xfrm>
        </p:spPr>
        <p:txBody>
          <a:bodyPr>
            <a:normAutofit fontScale="90000"/>
          </a:bodyPr>
          <a:lstStyle/>
          <a:p>
            <a:pPr algn="ctr"/>
            <a:r>
              <a:rPr lang="es-GT" dirty="0">
                <a:solidFill>
                  <a:schemeClr val="tx1"/>
                </a:solidFill>
                <a:latin typeface="Century Gothic" panose="020B0502020202020204" pitchFamily="34" charset="0"/>
              </a:rPr>
              <a:t>Marco Legal</a:t>
            </a:r>
            <a:br>
              <a:rPr lang="es-GT" dirty="0">
                <a:solidFill>
                  <a:schemeClr val="tx1"/>
                </a:solidFill>
                <a:latin typeface="Century Gothic" panose="020B0502020202020204" pitchFamily="34" charset="0"/>
              </a:rPr>
            </a:br>
            <a:endParaRPr lang="es-GT" dirty="0">
              <a:solidFill>
                <a:schemeClr val="tx1"/>
              </a:solidFill>
              <a:latin typeface="Century Gothic" panose="020B0502020202020204" pitchFamily="34" charset="0"/>
            </a:endParaRPr>
          </a:p>
        </p:txBody>
      </p:sp>
      <p:sp>
        <p:nvSpPr>
          <p:cNvPr id="10" name="Marcador de contenido 9">
            <a:extLst>
              <a:ext uri="{FF2B5EF4-FFF2-40B4-BE49-F238E27FC236}">
                <a16:creationId xmlns:a16="http://schemas.microsoft.com/office/drawing/2014/main" id="{261FB512-2D06-7A41-9BAE-7846F19A8C58}"/>
              </a:ext>
            </a:extLst>
          </p:cNvPr>
          <p:cNvSpPr>
            <a:spLocks noGrp="1"/>
          </p:cNvSpPr>
          <p:nvPr>
            <p:ph idx="1"/>
          </p:nvPr>
        </p:nvSpPr>
        <p:spPr>
          <a:xfrm>
            <a:off x="857084" y="1766399"/>
            <a:ext cx="6508622" cy="2717830"/>
          </a:xfrm>
        </p:spPr>
        <p:txBody>
          <a:bodyPr>
            <a:noAutofit/>
          </a:bodyPr>
          <a:lstStyle/>
          <a:p>
            <a:pPr marL="708660" indent="-342900" algn="just">
              <a:lnSpc>
                <a:spcPct val="115000"/>
              </a:lnSpc>
              <a:buFont typeface="Wingdings" panose="05000000000000000000" pitchFamily="2" charset="2"/>
              <a:buChar char="Ø"/>
            </a:pPr>
            <a:r>
              <a:rPr lang="es-GT" sz="2400" dirty="0">
                <a:solidFill>
                  <a:schemeClr val="tx1"/>
                </a:solidFill>
                <a:latin typeface="Century Gothic" panose="020B0502020202020204" pitchFamily="34" charset="0"/>
              </a:rPr>
              <a:t>Constitución Política de la República. Art. 71-77</a:t>
            </a:r>
          </a:p>
          <a:p>
            <a:pPr marL="708660" indent="-342900" algn="just">
              <a:lnSpc>
                <a:spcPct val="115000"/>
              </a:lnSpc>
              <a:buFont typeface="Wingdings" panose="05000000000000000000" pitchFamily="2" charset="2"/>
              <a:buChar char="Ø"/>
            </a:pPr>
            <a:endParaRPr lang="es-GT" sz="2400" dirty="0">
              <a:latin typeface="Century Gothic" panose="020B0502020202020204" pitchFamily="34" charset="0"/>
            </a:endParaRPr>
          </a:p>
          <a:p>
            <a:pPr marL="708660" indent="-342900" algn="just">
              <a:lnSpc>
                <a:spcPct val="115000"/>
              </a:lnSpc>
              <a:buFont typeface="Wingdings" panose="05000000000000000000" pitchFamily="2" charset="2"/>
              <a:buChar char="Ø"/>
            </a:pPr>
            <a:r>
              <a:rPr lang="es-GT" sz="2400" dirty="0">
                <a:solidFill>
                  <a:schemeClr val="tx1"/>
                </a:solidFill>
                <a:latin typeface="Century Gothic" panose="020B0502020202020204" pitchFamily="34" charset="0"/>
              </a:rPr>
              <a:t>Ley de Educación Nacional,       Decreto     12-91. Art. 28-32</a:t>
            </a:r>
          </a:p>
          <a:p>
            <a:pPr marL="708660" indent="-342900" algn="just">
              <a:lnSpc>
                <a:spcPct val="115000"/>
              </a:lnSpc>
              <a:buFont typeface="Wingdings" panose="05000000000000000000" pitchFamily="2" charset="2"/>
              <a:buChar char="Ø"/>
            </a:pPr>
            <a:endParaRPr lang="es-GT" sz="2200" dirty="0">
              <a:solidFill>
                <a:schemeClr val="tx1"/>
              </a:solidFill>
              <a:latin typeface="Century Gothic" panose="020B0502020202020204" pitchFamily="34" charset="0"/>
            </a:endParaRPr>
          </a:p>
          <a:p>
            <a:pPr marL="708660" indent="-342900" algn="just">
              <a:lnSpc>
                <a:spcPct val="115000"/>
              </a:lnSpc>
              <a:buFont typeface="Wingdings" panose="05000000000000000000" pitchFamily="2" charset="2"/>
              <a:buChar char="Ø"/>
            </a:pPr>
            <a:r>
              <a:rPr lang="es-GT" sz="2200" dirty="0">
                <a:solidFill>
                  <a:schemeClr val="tx1"/>
                </a:solidFill>
                <a:latin typeface="Century Gothic" panose="020B0502020202020204" pitchFamily="34" charset="0"/>
              </a:rPr>
              <a:t>Ley de atención a las personas con discapacidad. Decreto </a:t>
            </a:r>
            <a:r>
              <a:rPr lang="es-ES" sz="2200" dirty="0">
                <a:solidFill>
                  <a:schemeClr val="tx1"/>
                </a:solidFill>
                <a:latin typeface="Century Gothic" panose="020B0502020202020204" pitchFamily="34" charset="0"/>
              </a:rPr>
              <a:t> No. 135-96            Art. 25-33</a:t>
            </a:r>
            <a:endParaRPr lang="es-GT" sz="2200" dirty="0">
              <a:solidFill>
                <a:schemeClr val="tx1"/>
              </a:solidFill>
              <a:latin typeface="Century Gothic" panose="020B0502020202020204" pitchFamily="34" charset="0"/>
            </a:endParaRPr>
          </a:p>
          <a:p>
            <a:endParaRPr lang="es-GT" sz="2400" dirty="0">
              <a:latin typeface="Century Gothic" panose="020B0502020202020204" pitchFamily="34" charset="0"/>
            </a:endParaRPr>
          </a:p>
        </p:txBody>
      </p:sp>
      <p:pic>
        <p:nvPicPr>
          <p:cNvPr id="14" name="Picture 2" descr="Búsqueda por empresa en Guatemala acti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0082" y="275119"/>
            <a:ext cx="1592804" cy="130565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ase Legal - Ministerio de Trabajo y Desarrollo Labo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756" y="2088458"/>
            <a:ext cx="3008436" cy="3008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0209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860D0B-AB99-1440-AE57-87FDDF01B225}"/>
              </a:ext>
            </a:extLst>
          </p:cNvPr>
          <p:cNvSpPr>
            <a:spLocks noGrp="1"/>
          </p:cNvSpPr>
          <p:nvPr>
            <p:ph type="title"/>
          </p:nvPr>
        </p:nvSpPr>
        <p:spPr>
          <a:xfrm>
            <a:off x="1756008" y="1670081"/>
            <a:ext cx="8911687" cy="789039"/>
          </a:xfrm>
        </p:spPr>
        <p:txBody>
          <a:bodyPr>
            <a:noAutofit/>
          </a:bodyPr>
          <a:lstStyle/>
          <a:p>
            <a:pPr algn="ctr"/>
            <a:r>
              <a:rPr lang="es-GT" sz="5400" dirty="0">
                <a:solidFill>
                  <a:schemeClr val="tx1"/>
                </a:solidFill>
                <a:latin typeface="Century Gothic" panose="020B0502020202020204" pitchFamily="34" charset="0"/>
              </a:rPr>
              <a:t> Educación</a:t>
            </a:r>
            <a:br>
              <a:rPr lang="es-GT" sz="5400" dirty="0">
                <a:solidFill>
                  <a:schemeClr val="tx1"/>
                </a:solidFill>
                <a:latin typeface="Century Gothic" panose="020B0502020202020204" pitchFamily="34" charset="0"/>
              </a:rPr>
            </a:br>
            <a:br>
              <a:rPr lang="es-GT" sz="5400" dirty="0">
                <a:solidFill>
                  <a:schemeClr val="tx1"/>
                </a:solidFill>
                <a:latin typeface="Century Gothic" panose="020B0502020202020204" pitchFamily="34" charset="0"/>
              </a:rPr>
            </a:br>
            <a:endParaRPr lang="es-GT" sz="5400" dirty="0">
              <a:solidFill>
                <a:schemeClr val="tx1"/>
              </a:solidFill>
              <a:latin typeface="Century Gothic" panose="020B0502020202020204" pitchFamily="34" charset="0"/>
            </a:endParaRPr>
          </a:p>
        </p:txBody>
      </p:sp>
      <p:sp>
        <p:nvSpPr>
          <p:cNvPr id="3" name="Marcador de contenido 2">
            <a:extLst>
              <a:ext uri="{FF2B5EF4-FFF2-40B4-BE49-F238E27FC236}">
                <a16:creationId xmlns:a16="http://schemas.microsoft.com/office/drawing/2014/main" id="{54CF2CB1-6C2B-614B-AD13-00121DAE4DE5}"/>
              </a:ext>
            </a:extLst>
          </p:cNvPr>
          <p:cNvSpPr>
            <a:spLocks noGrp="1"/>
          </p:cNvSpPr>
          <p:nvPr>
            <p:ph idx="1"/>
          </p:nvPr>
        </p:nvSpPr>
        <p:spPr>
          <a:xfrm>
            <a:off x="1192892" y="1811120"/>
            <a:ext cx="9853650" cy="1888811"/>
          </a:xfrm>
        </p:spPr>
        <p:txBody>
          <a:bodyPr>
            <a:normAutofit fontScale="92500"/>
          </a:bodyPr>
          <a:lstStyle/>
          <a:p>
            <a:pPr algn="just"/>
            <a:endParaRPr lang="es-GT" sz="2400" dirty="0">
              <a:latin typeface="Century Gothic" panose="020B0502020202020204" pitchFamily="34" charset="0"/>
              <a:ea typeface="Calibri" panose="020F0502020204030204" pitchFamily="34" charset="0"/>
            </a:endParaRPr>
          </a:p>
          <a:p>
            <a:pPr algn="just"/>
            <a:r>
              <a:rPr lang="es-GT" sz="2400" dirty="0">
                <a:latin typeface="Century Gothic" panose="020B0502020202020204" pitchFamily="34" charset="0"/>
                <a:ea typeface="Calibri" panose="020F0502020204030204" pitchFamily="34" charset="0"/>
              </a:rPr>
              <a:t>La educación es un proceso por el cual se facilita el aprendizaje de conocimientos, habilidades, valores o actitudes, ocurre en diferentes contextos y puede presentarse en diferentes formatos o formas y puede variar en contenido, pero el objetivo siempre es el mismo.</a:t>
            </a:r>
            <a:r>
              <a:rPr lang="es-GT" sz="2400" dirty="0">
                <a:latin typeface="Century Gothic" panose="020B0502020202020204" pitchFamily="34" charset="0"/>
              </a:rPr>
              <a:t> </a:t>
            </a:r>
          </a:p>
          <a:p>
            <a:pPr marL="0" indent="0">
              <a:buNone/>
            </a:pPr>
            <a:endParaRPr lang="es-GT" dirty="0">
              <a:latin typeface="Century Gothic" panose="020B0502020202020204" pitchFamily="34" charset="0"/>
            </a:endParaRPr>
          </a:p>
        </p:txBody>
      </p:sp>
      <p:pic>
        <p:nvPicPr>
          <p:cNvPr id="6" name="Picture 2" descr="Búsqueda por empresa en Guatemala acti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0082" y="288371"/>
            <a:ext cx="1592804" cy="130565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a educación es la mejor inversión que un país puede realizar | BB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477" y="4026797"/>
            <a:ext cx="3425475" cy="1418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278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E0186D-F11B-4542-AAD8-9534ABB75131}"/>
              </a:ext>
            </a:extLst>
          </p:cNvPr>
          <p:cNvSpPr>
            <a:spLocks noGrp="1"/>
          </p:cNvSpPr>
          <p:nvPr>
            <p:ph type="title"/>
          </p:nvPr>
        </p:nvSpPr>
        <p:spPr>
          <a:xfrm>
            <a:off x="1454060" y="1925918"/>
            <a:ext cx="9772424" cy="849459"/>
          </a:xfrm>
        </p:spPr>
        <p:txBody>
          <a:bodyPr>
            <a:noAutofit/>
          </a:bodyPr>
          <a:lstStyle/>
          <a:p>
            <a:pPr algn="ctr"/>
            <a:r>
              <a:rPr kumimoji="0" lang="es-GT" sz="5400" b="0" i="0" u="none" strike="noStrike" kern="1200" cap="none" spc="-5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j-cs"/>
              </a:rPr>
              <a:t>Tipos de Educación</a:t>
            </a:r>
            <a:br>
              <a:rPr lang="es-GT" sz="5400" dirty="0">
                <a:solidFill>
                  <a:schemeClr val="tx1"/>
                </a:solidFill>
                <a:latin typeface="Cambria" panose="02040503050406030204" pitchFamily="18" charset="0"/>
                <a:ea typeface="Cambria" panose="02040503050406030204" pitchFamily="18" charset="0"/>
              </a:rPr>
            </a:br>
            <a:br>
              <a:rPr lang="es-GT" sz="5400" dirty="0">
                <a:solidFill>
                  <a:schemeClr val="tx1"/>
                </a:solidFill>
                <a:latin typeface="Cambria" panose="02040503050406030204" pitchFamily="18" charset="0"/>
                <a:ea typeface="Cambria" panose="02040503050406030204" pitchFamily="18" charset="0"/>
              </a:rPr>
            </a:br>
            <a:r>
              <a:rPr lang="es-GT" sz="5400" dirty="0">
                <a:solidFill>
                  <a:schemeClr val="tx1"/>
                </a:solidFill>
                <a:latin typeface="Cambria" panose="02040503050406030204" pitchFamily="18" charset="0"/>
                <a:ea typeface="Cambria" panose="02040503050406030204" pitchFamily="18" charset="0"/>
              </a:rPr>
              <a:t> </a:t>
            </a:r>
            <a:br>
              <a:rPr lang="es-GT" sz="5400" dirty="0">
                <a:solidFill>
                  <a:schemeClr val="tx1"/>
                </a:solidFill>
                <a:latin typeface="Century Gothic" panose="020B0502020202020204" pitchFamily="34" charset="0"/>
              </a:rPr>
            </a:br>
            <a:endParaRPr lang="es-GT" sz="5400" dirty="0">
              <a:solidFill>
                <a:schemeClr val="tx1"/>
              </a:solidFill>
              <a:latin typeface="Century Gothic" panose="020B0502020202020204" pitchFamily="34" charset="0"/>
            </a:endParaRPr>
          </a:p>
        </p:txBody>
      </p:sp>
      <p:sp>
        <p:nvSpPr>
          <p:cNvPr id="3" name="Marcador de contenido 2">
            <a:extLst>
              <a:ext uri="{FF2B5EF4-FFF2-40B4-BE49-F238E27FC236}">
                <a16:creationId xmlns:a16="http://schemas.microsoft.com/office/drawing/2014/main" id="{B1F872A3-1C34-1F47-8D5C-6AA07E637CE4}"/>
              </a:ext>
            </a:extLst>
          </p:cNvPr>
          <p:cNvSpPr>
            <a:spLocks noGrp="1"/>
          </p:cNvSpPr>
          <p:nvPr>
            <p:ph idx="1"/>
          </p:nvPr>
        </p:nvSpPr>
        <p:spPr>
          <a:xfrm>
            <a:off x="7998132" y="1764461"/>
            <a:ext cx="2324387" cy="542466"/>
          </a:xfrm>
        </p:spPr>
        <p:txBody>
          <a:bodyPr>
            <a:noAutofit/>
          </a:bodyPr>
          <a:lstStyle/>
          <a:p>
            <a:pPr marL="0" indent="0">
              <a:buNone/>
            </a:pPr>
            <a:r>
              <a:rPr lang="es-GT" sz="3200" dirty="0"/>
              <a:t>1. Formal </a:t>
            </a:r>
          </a:p>
        </p:txBody>
      </p:sp>
      <p:pic>
        <p:nvPicPr>
          <p:cNvPr id="7" name="Imagen 6">
            <a:extLst>
              <a:ext uri="{FF2B5EF4-FFF2-40B4-BE49-F238E27FC236}">
                <a16:creationId xmlns:a16="http://schemas.microsoft.com/office/drawing/2014/main" id="{7717FD85-78B4-4D42-A4E2-B2ED204D49C9}"/>
              </a:ext>
            </a:extLst>
          </p:cNvPr>
          <p:cNvPicPr>
            <a:picLocks noChangeAspect="1"/>
          </p:cNvPicPr>
          <p:nvPr/>
        </p:nvPicPr>
        <p:blipFill>
          <a:blip r:embed="rId2"/>
          <a:stretch>
            <a:fillRect/>
          </a:stretch>
        </p:blipFill>
        <p:spPr>
          <a:xfrm>
            <a:off x="1835034" y="4378562"/>
            <a:ext cx="2985863" cy="1607772"/>
          </a:xfrm>
          <a:prstGeom prst="rect">
            <a:avLst/>
          </a:prstGeom>
        </p:spPr>
      </p:pic>
      <p:pic>
        <p:nvPicPr>
          <p:cNvPr id="8" name="Imagen 7">
            <a:extLst>
              <a:ext uri="{FF2B5EF4-FFF2-40B4-BE49-F238E27FC236}">
                <a16:creationId xmlns:a16="http://schemas.microsoft.com/office/drawing/2014/main" id="{157AAE6A-FE39-114E-946B-BECE7A813E51}"/>
              </a:ext>
            </a:extLst>
          </p:cNvPr>
          <p:cNvPicPr>
            <a:picLocks noChangeAspect="1"/>
          </p:cNvPicPr>
          <p:nvPr/>
        </p:nvPicPr>
        <p:blipFill>
          <a:blip r:embed="rId3"/>
          <a:stretch>
            <a:fillRect/>
          </a:stretch>
        </p:blipFill>
        <p:spPr>
          <a:xfrm>
            <a:off x="1578846" y="2741658"/>
            <a:ext cx="2623305" cy="1238783"/>
          </a:xfrm>
          <a:prstGeom prst="rect">
            <a:avLst/>
          </a:prstGeom>
        </p:spPr>
      </p:pic>
      <p:pic>
        <p:nvPicPr>
          <p:cNvPr id="10" name="Picture 2" descr="Búsqueda por empresa en Guatemala activ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0082" y="288371"/>
            <a:ext cx="1592804" cy="1305651"/>
          </a:xfrm>
          <a:prstGeom prst="rect">
            <a:avLst/>
          </a:prstGeom>
          <a:noFill/>
          <a:extLst>
            <a:ext uri="{909E8E84-426E-40DD-AFC4-6F175D3DCCD1}">
              <a14:hiddenFill xmlns:a14="http://schemas.microsoft.com/office/drawing/2010/main">
                <a:solidFill>
                  <a:srgbClr val="FFFFFF"/>
                </a:solidFill>
              </a14:hiddenFill>
            </a:ext>
          </a:extLst>
        </p:spPr>
      </p:pic>
      <p:sp>
        <p:nvSpPr>
          <p:cNvPr id="13" name="Marcador de contenido 2">
            <a:extLst>
              <a:ext uri="{FF2B5EF4-FFF2-40B4-BE49-F238E27FC236}">
                <a16:creationId xmlns:a16="http://schemas.microsoft.com/office/drawing/2014/main" id="{B1F872A3-1C34-1F47-8D5C-6AA07E637CE4}"/>
              </a:ext>
            </a:extLst>
          </p:cNvPr>
          <p:cNvSpPr txBox="1">
            <a:spLocks/>
          </p:cNvSpPr>
          <p:nvPr/>
        </p:nvSpPr>
        <p:spPr>
          <a:xfrm>
            <a:off x="5844259" y="4151994"/>
            <a:ext cx="2324387" cy="54246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GT" sz="3200" dirty="0"/>
              <a:t>5. Física</a:t>
            </a:r>
          </a:p>
        </p:txBody>
      </p:sp>
      <p:sp>
        <p:nvSpPr>
          <p:cNvPr id="14" name="Marcador de contenido 2">
            <a:extLst>
              <a:ext uri="{FF2B5EF4-FFF2-40B4-BE49-F238E27FC236}">
                <a16:creationId xmlns:a16="http://schemas.microsoft.com/office/drawing/2014/main" id="{B1F872A3-1C34-1F47-8D5C-6AA07E637CE4}"/>
              </a:ext>
            </a:extLst>
          </p:cNvPr>
          <p:cNvSpPr txBox="1">
            <a:spLocks/>
          </p:cNvSpPr>
          <p:nvPr/>
        </p:nvSpPr>
        <p:spPr>
          <a:xfrm>
            <a:off x="4769780" y="1820222"/>
            <a:ext cx="2324387" cy="54246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GT" sz="3200" dirty="0"/>
              <a:t>4. Especial  </a:t>
            </a:r>
          </a:p>
        </p:txBody>
      </p:sp>
      <p:pic>
        <p:nvPicPr>
          <p:cNvPr id="2056" name="Picture 8" descr="LAS TIC'S EN LA EDUCACIÓN! Time To Talk eEducation - IBEC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7472" y="2339557"/>
            <a:ext cx="2192610" cy="168100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gricultura animada - Imagu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7439" y="4338982"/>
            <a:ext cx="2431488" cy="18353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iños jugando al fútbol estilo de dibujos animados ilustración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1621" y="4599064"/>
            <a:ext cx="286702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0B0CD55C-D08F-403A-89A8-7C34F27807EE}"/>
              </a:ext>
            </a:extLst>
          </p:cNvPr>
          <p:cNvPicPr>
            <a:picLocks noChangeAspect="1"/>
          </p:cNvPicPr>
          <p:nvPr/>
        </p:nvPicPr>
        <p:blipFill>
          <a:blip r:embed="rId8"/>
          <a:stretch>
            <a:fillRect/>
          </a:stretch>
        </p:blipFill>
        <p:spPr>
          <a:xfrm>
            <a:off x="9703875" y="3739453"/>
            <a:ext cx="2481287" cy="859611"/>
          </a:xfrm>
          <a:prstGeom prst="rect">
            <a:avLst/>
          </a:prstGeom>
        </p:spPr>
      </p:pic>
      <p:pic>
        <p:nvPicPr>
          <p:cNvPr id="6" name="Imagen 5">
            <a:extLst>
              <a:ext uri="{FF2B5EF4-FFF2-40B4-BE49-F238E27FC236}">
                <a16:creationId xmlns:a16="http://schemas.microsoft.com/office/drawing/2014/main" id="{383467A4-87B2-4DC9-98D1-A8CB54C2C511}"/>
              </a:ext>
            </a:extLst>
          </p:cNvPr>
          <p:cNvPicPr>
            <a:picLocks noChangeAspect="1"/>
          </p:cNvPicPr>
          <p:nvPr/>
        </p:nvPicPr>
        <p:blipFill>
          <a:blip r:embed="rId9"/>
          <a:stretch>
            <a:fillRect/>
          </a:stretch>
        </p:blipFill>
        <p:spPr>
          <a:xfrm>
            <a:off x="1253340" y="1962645"/>
            <a:ext cx="2706859" cy="859611"/>
          </a:xfrm>
          <a:prstGeom prst="rect">
            <a:avLst/>
          </a:prstGeom>
        </p:spPr>
      </p:pic>
      <p:pic>
        <p:nvPicPr>
          <p:cNvPr id="9" name="Imagen 8">
            <a:extLst>
              <a:ext uri="{FF2B5EF4-FFF2-40B4-BE49-F238E27FC236}">
                <a16:creationId xmlns:a16="http://schemas.microsoft.com/office/drawing/2014/main" id="{E1611E35-C2F7-47A0-A91B-173DE348287C}"/>
              </a:ext>
            </a:extLst>
          </p:cNvPr>
          <p:cNvPicPr>
            <a:picLocks noChangeAspect="1"/>
          </p:cNvPicPr>
          <p:nvPr/>
        </p:nvPicPr>
        <p:blipFill>
          <a:blip r:embed="rId10"/>
          <a:stretch>
            <a:fillRect/>
          </a:stretch>
        </p:blipFill>
        <p:spPr>
          <a:xfrm>
            <a:off x="4740072" y="2336622"/>
            <a:ext cx="3200400" cy="1428750"/>
          </a:xfrm>
          <a:prstGeom prst="rect">
            <a:avLst/>
          </a:prstGeom>
        </p:spPr>
      </p:pic>
    </p:spTree>
    <p:extLst>
      <p:ext uri="{BB962C8B-B14F-4D97-AF65-F5344CB8AC3E}">
        <p14:creationId xmlns:p14="http://schemas.microsoft.com/office/powerpoint/2010/main" val="39020481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118DA2-7408-044F-BBE9-82057774DC0B}"/>
              </a:ext>
            </a:extLst>
          </p:cNvPr>
          <p:cNvSpPr>
            <a:spLocks noGrp="1"/>
          </p:cNvSpPr>
          <p:nvPr>
            <p:ph type="title"/>
          </p:nvPr>
        </p:nvSpPr>
        <p:spPr>
          <a:xfrm>
            <a:off x="1640156" y="509810"/>
            <a:ext cx="8911687" cy="1280890"/>
          </a:xfrm>
        </p:spPr>
        <p:txBody>
          <a:bodyPr>
            <a:normAutofit/>
          </a:bodyPr>
          <a:lstStyle/>
          <a:p>
            <a:pPr algn="ctr"/>
            <a:r>
              <a:rPr lang="es-ES" sz="2400" b="1" dirty="0"/>
              <a:t>ESTÁNDARES DE CALIDAD PARA LA ATENCIÓN DE NIÑOS, NIÑAS Y ADOLESCENTES EN ENTIDADES DE ABRIGO TEMPORAL                             EDUCACIÓN ESCOLAR Y FORMACIÓN LABORAL </a:t>
            </a:r>
            <a:endParaRPr lang="es-GT" sz="2400" b="1" dirty="0">
              <a:solidFill>
                <a:schemeClr val="tx1"/>
              </a:solidFill>
              <a:latin typeface="Century Gothic" panose="020B0502020202020204" pitchFamily="34" charset="0"/>
            </a:endParaRPr>
          </a:p>
        </p:txBody>
      </p:sp>
      <p:pic>
        <p:nvPicPr>
          <p:cNvPr id="12" name="Picture 2" descr="Búsqueda por empresa en Guatemala acti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0082" y="288371"/>
            <a:ext cx="1592804" cy="1305651"/>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5">
            <a:extLst>
              <a:ext uri="{FF2B5EF4-FFF2-40B4-BE49-F238E27FC236}">
                <a16:creationId xmlns:a16="http://schemas.microsoft.com/office/drawing/2014/main" id="{CCB7314D-BE5C-4477-B4A5-2F8B3A58074C}"/>
              </a:ext>
            </a:extLst>
          </p:cNvPr>
          <p:cNvSpPr>
            <a:spLocks noGrp="1"/>
          </p:cNvSpPr>
          <p:nvPr>
            <p:ph idx="1"/>
          </p:nvPr>
        </p:nvSpPr>
        <p:spPr>
          <a:xfrm>
            <a:off x="1066798" y="2048572"/>
            <a:ext cx="8024193" cy="4205549"/>
          </a:xfrm>
        </p:spPr>
        <p:txBody>
          <a:bodyPr>
            <a:normAutofit fontScale="62500" lnSpcReduction="20000"/>
          </a:bodyPr>
          <a:lstStyle/>
          <a:p>
            <a:r>
              <a:rPr lang="es-ES" b="1" dirty="0"/>
              <a:t>Capítulo 12. Educación escolar y formación laboral</a:t>
            </a:r>
            <a:r>
              <a:rPr lang="es-ES" dirty="0"/>
              <a:t>. </a:t>
            </a:r>
          </a:p>
          <a:p>
            <a:pPr algn="just"/>
            <a:r>
              <a:rPr lang="es-ES" b="1" dirty="0"/>
              <a:t>12.1 Estándar: </a:t>
            </a:r>
            <a:r>
              <a:rPr lang="es-ES" dirty="0"/>
              <a:t>los NNA reciben una educación escolar continua y formación laboral, para llegar a ser personas independientes, autosuficientes y participativas de la sociedad. </a:t>
            </a:r>
          </a:p>
          <a:p>
            <a:pPr algn="just"/>
            <a:r>
              <a:rPr lang="es-ES" b="1" dirty="0"/>
              <a:t>12.2 Política</a:t>
            </a:r>
            <a:r>
              <a:rPr lang="es-ES" dirty="0"/>
              <a:t>: las entidades de abrigo temporal deben dar la oportunidad a los NNA de adquirir las competencias necesarias para la vida y adoptar valores. En este sentido, son responsables de que los NNA cursen el ciclo escolar que corresponde a su edad y capacidad, propiciando los recursos y el ambiente óptimo para su educación. Asimismo, deben asegurar que los y las adolescentes reciban una formación laboral que les permita incorporarse al mercado laboral formal y tener una vida económica independiente para cubrir sus necesidades de vida y hacer frente a las dificultades. </a:t>
            </a:r>
          </a:p>
          <a:p>
            <a:pPr algn="just"/>
            <a:r>
              <a:rPr lang="es-ES" b="1" dirty="0"/>
              <a:t>12.3 Procedimiento</a:t>
            </a:r>
            <a:r>
              <a:rPr lang="es-ES" dirty="0"/>
              <a:t>: la persona encargada de la educación en la entidad de abrigo temporal debe establecer el nivel educativo del NNA, en un plazo no mayor a los 20 días desde su admisión, para incorporarlo a la brevedad posible al sistema escolar</a:t>
            </a:r>
            <a:r>
              <a:rPr lang="es-ES" b="1" dirty="0"/>
              <a:t>. La persona encargada de la formación laboral en la entidad de abrigo temporal debe encargarse de que las y los adolescentes, con 16 años cumplidos, accedan a formación laboral, pero nunca en detrimento de su educación escolar. </a:t>
            </a:r>
          </a:p>
        </p:txBody>
      </p:sp>
      <p:pic>
        <p:nvPicPr>
          <p:cNvPr id="7" name="Imagen 6">
            <a:extLst>
              <a:ext uri="{FF2B5EF4-FFF2-40B4-BE49-F238E27FC236}">
                <a16:creationId xmlns:a16="http://schemas.microsoft.com/office/drawing/2014/main" id="{E6243BD6-306D-4758-B493-F705427B6E32}"/>
              </a:ext>
            </a:extLst>
          </p:cNvPr>
          <p:cNvPicPr>
            <a:picLocks noChangeAspect="1"/>
          </p:cNvPicPr>
          <p:nvPr/>
        </p:nvPicPr>
        <p:blipFill>
          <a:blip r:embed="rId3"/>
          <a:stretch>
            <a:fillRect/>
          </a:stretch>
        </p:blipFill>
        <p:spPr>
          <a:xfrm>
            <a:off x="9090991" y="3429000"/>
            <a:ext cx="2865368" cy="2313540"/>
          </a:xfrm>
          <a:prstGeom prst="rect">
            <a:avLst/>
          </a:prstGeom>
        </p:spPr>
      </p:pic>
      <p:pic>
        <p:nvPicPr>
          <p:cNvPr id="8" name="Imagen 7">
            <a:extLst>
              <a:ext uri="{FF2B5EF4-FFF2-40B4-BE49-F238E27FC236}">
                <a16:creationId xmlns:a16="http://schemas.microsoft.com/office/drawing/2014/main" id="{0AA883B1-3C8F-41BD-981E-27873ACC2464}"/>
              </a:ext>
            </a:extLst>
          </p:cNvPr>
          <p:cNvPicPr>
            <a:picLocks noChangeAspect="1"/>
          </p:cNvPicPr>
          <p:nvPr/>
        </p:nvPicPr>
        <p:blipFill>
          <a:blip r:embed="rId4"/>
          <a:stretch>
            <a:fillRect/>
          </a:stretch>
        </p:blipFill>
        <p:spPr>
          <a:xfrm>
            <a:off x="9309187" y="2223968"/>
            <a:ext cx="2241789" cy="1500964"/>
          </a:xfrm>
          <a:prstGeom prst="rect">
            <a:avLst/>
          </a:prstGeom>
        </p:spPr>
      </p:pic>
    </p:spTree>
    <p:extLst>
      <p:ext uri="{BB962C8B-B14F-4D97-AF65-F5344CB8AC3E}">
        <p14:creationId xmlns:p14="http://schemas.microsoft.com/office/powerpoint/2010/main" val="3047128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92148D3D-8B1A-4342-8F7B-0267AD803C5B}"/>
              </a:ext>
            </a:extLst>
          </p:cNvPr>
          <p:cNvSpPr>
            <a:spLocks noGrp="1"/>
          </p:cNvSpPr>
          <p:nvPr>
            <p:ph idx="1"/>
          </p:nvPr>
        </p:nvSpPr>
        <p:spPr>
          <a:xfrm>
            <a:off x="357808" y="808383"/>
            <a:ext cx="11476383" cy="4691269"/>
          </a:xfrm>
        </p:spPr>
        <p:txBody>
          <a:bodyPr>
            <a:noAutofit/>
          </a:bodyPr>
          <a:lstStyle/>
          <a:p>
            <a:pPr algn="ctr">
              <a:lnSpc>
                <a:spcPct val="107000"/>
              </a:lnSpc>
              <a:spcAft>
                <a:spcPts val="800"/>
              </a:spcAft>
            </a:pPr>
            <a:r>
              <a:rPr lang="es-ES" sz="2400" dirty="0">
                <a:ea typeface="Calibri" panose="020F0502020204030204" pitchFamily="34" charset="0"/>
                <a:cs typeface="Times New Roman" panose="02020603050405020304" pitchFamily="18" charset="0"/>
              </a:rPr>
              <a:t>Atención médica debe ser provista por médicos que cuenten con colegiado activo y registrados en el CMCG. </a:t>
            </a:r>
          </a:p>
          <a:p>
            <a:pPr marL="0" indent="0" algn="just">
              <a:lnSpc>
                <a:spcPct val="107000"/>
              </a:lnSpc>
              <a:spcBef>
                <a:spcPts val="0"/>
              </a:spcBef>
              <a:buNone/>
            </a:pPr>
            <a:r>
              <a:rPr lang="es-ES" sz="1600" b="1" dirty="0">
                <a:ea typeface="Calibri" panose="020F0502020204030204" pitchFamily="34" charset="0"/>
                <a:cs typeface="Times New Roman" panose="02020603050405020304" pitchFamily="18" charset="0"/>
              </a:rPr>
              <a:t>Estatutos CMCG</a:t>
            </a:r>
          </a:p>
          <a:p>
            <a:pPr marL="0" indent="0" algn="just">
              <a:lnSpc>
                <a:spcPct val="107000"/>
              </a:lnSpc>
              <a:spcBef>
                <a:spcPts val="0"/>
              </a:spcBef>
              <a:buNone/>
            </a:pPr>
            <a:r>
              <a:rPr lang="es-ES" sz="1600" dirty="0">
                <a:ea typeface="Calibri" panose="020F0502020204030204" pitchFamily="34" charset="0"/>
                <a:cs typeface="Times New Roman" panose="02020603050405020304" pitchFamily="18" charset="0"/>
              </a:rPr>
              <a:t>Artículo 2 - Requisito de Calidad. Es necesaria la obtención de la calidad de miembro activo del CMCG,   de   acuerdo   a   las   disposiciones   legales   y reglamentarias  vigentes,  para  el  ejercicio  de  las profesiones  integradas  al  CMCG y  para  el desempeño   de   cargos   que   exijan   tales   aptitudes,   sin   excluir   el   cumplimiento   de   otras prescripciones fijadas por Ley. </a:t>
            </a:r>
          </a:p>
          <a:p>
            <a:pPr marL="0" indent="0" algn="just">
              <a:lnSpc>
                <a:spcPct val="107000"/>
              </a:lnSpc>
              <a:spcBef>
                <a:spcPts val="0"/>
              </a:spcBef>
              <a:buNone/>
            </a:pPr>
            <a:r>
              <a:rPr lang="es-ES" sz="1600" dirty="0">
                <a:ea typeface="Calibri" panose="020F0502020204030204" pitchFamily="34" charset="0"/>
                <a:cs typeface="Times New Roman" panose="02020603050405020304" pitchFamily="18" charset="0"/>
              </a:rPr>
              <a:t>Artículo 8 - Requisitos de Calidad. Para el ejercicio de las profesiones universitarias agremiadas en el CMCG es imprescindible tener la calidad de colegiado activo.  (Educación médica continua, no estar suspendido, pago de cuotas gremiales).</a:t>
            </a:r>
          </a:p>
          <a:p>
            <a:pPr marL="0" indent="0" algn="just">
              <a:lnSpc>
                <a:spcPct val="107000"/>
              </a:lnSpc>
              <a:spcBef>
                <a:spcPts val="0"/>
              </a:spcBef>
              <a:buNone/>
            </a:pPr>
            <a:endParaRPr lang="es-ES" sz="1600" dirty="0">
              <a:ea typeface="Calibri" panose="020F0502020204030204" pitchFamily="34" charset="0"/>
              <a:cs typeface="Times New Roman" panose="02020603050405020304" pitchFamily="18" charset="0"/>
            </a:endParaRPr>
          </a:p>
          <a:p>
            <a:pPr algn="just">
              <a:lnSpc>
                <a:spcPct val="107000"/>
              </a:lnSpc>
              <a:spcBef>
                <a:spcPts val="0"/>
              </a:spcBef>
            </a:pPr>
            <a:r>
              <a:rPr lang="es-ES" sz="2400" dirty="0">
                <a:ea typeface="Calibri" panose="020F0502020204030204" pitchFamily="34" charset="0"/>
                <a:cs typeface="Times New Roman" panose="02020603050405020304" pitchFamily="18" charset="0"/>
              </a:rPr>
              <a:t>Médicos extranjeros pueden ejercer si han realizado los trámites correspondientes ante el CMCG que les autorice para atención médica en el país.</a:t>
            </a:r>
          </a:p>
          <a:p>
            <a:pPr algn="just">
              <a:lnSpc>
                <a:spcPct val="107000"/>
              </a:lnSpc>
              <a:spcBef>
                <a:spcPts val="0"/>
              </a:spcBef>
            </a:pPr>
            <a:endParaRPr lang="es-ES" sz="400" dirty="0">
              <a:ea typeface="Calibri" panose="020F0502020204030204" pitchFamily="34" charset="0"/>
              <a:cs typeface="Times New Roman" panose="02020603050405020304" pitchFamily="18" charset="0"/>
            </a:endParaRPr>
          </a:p>
          <a:p>
            <a:pPr algn="ctr">
              <a:lnSpc>
                <a:spcPct val="107000"/>
              </a:lnSpc>
              <a:spcAft>
                <a:spcPts val="800"/>
              </a:spcAft>
            </a:pPr>
            <a:r>
              <a:rPr lang="es-ES" sz="2400" dirty="0">
                <a:ea typeface="Calibri" panose="020F0502020204030204" pitchFamily="34" charset="0"/>
                <a:cs typeface="Times New Roman" panose="02020603050405020304" pitchFamily="18" charset="0"/>
              </a:rPr>
              <a:t>Jornadas médicas con médicos extranjeros deben contar con el respaldo de un médico colegiado activo registrado en el CMCG.</a:t>
            </a:r>
          </a:p>
        </p:txBody>
      </p:sp>
      <p:sp>
        <p:nvSpPr>
          <p:cNvPr id="2" name="TextBox 1">
            <a:extLst>
              <a:ext uri="{FF2B5EF4-FFF2-40B4-BE49-F238E27FC236}">
                <a16:creationId xmlns:a16="http://schemas.microsoft.com/office/drawing/2014/main" id="{BE08ACA8-A0E0-4B54-A73A-09D940FCB625}"/>
              </a:ext>
            </a:extLst>
          </p:cNvPr>
          <p:cNvSpPr txBox="1"/>
          <p:nvPr/>
        </p:nvSpPr>
        <p:spPr>
          <a:xfrm>
            <a:off x="198783" y="5809805"/>
            <a:ext cx="5671930" cy="400110"/>
          </a:xfrm>
          <a:prstGeom prst="rect">
            <a:avLst/>
          </a:prstGeom>
          <a:noFill/>
        </p:spPr>
        <p:txBody>
          <a:bodyPr wrap="square" rtlCol="0">
            <a:spAutoFit/>
          </a:bodyPr>
          <a:lstStyle/>
          <a:p>
            <a:r>
              <a:rPr lang="es-419" sz="2000" dirty="0"/>
              <a:t>CMCG: Colegio de Médicos y Cirujanos de Guatemala</a:t>
            </a:r>
          </a:p>
        </p:txBody>
      </p:sp>
    </p:spTree>
    <p:extLst>
      <p:ext uri="{BB962C8B-B14F-4D97-AF65-F5344CB8AC3E}">
        <p14:creationId xmlns:p14="http://schemas.microsoft.com/office/powerpoint/2010/main" val="3032775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05AC69-186A-7E41-BF02-7C10C7F76CC0}"/>
              </a:ext>
            </a:extLst>
          </p:cNvPr>
          <p:cNvSpPr>
            <a:spLocks noGrp="1"/>
          </p:cNvSpPr>
          <p:nvPr>
            <p:ph type="title"/>
          </p:nvPr>
        </p:nvSpPr>
        <p:spPr>
          <a:xfrm>
            <a:off x="1518395" y="1123041"/>
            <a:ext cx="8911687" cy="470981"/>
          </a:xfrm>
        </p:spPr>
        <p:txBody>
          <a:bodyPr>
            <a:noAutofit/>
          </a:bodyPr>
          <a:lstStyle/>
          <a:p>
            <a:pPr algn="ctr"/>
            <a:br>
              <a:rPr lang="es-GT" sz="5400" dirty="0">
                <a:solidFill>
                  <a:schemeClr val="tx1"/>
                </a:solidFill>
                <a:latin typeface="Century Gothic" panose="020B0502020202020204" pitchFamily="34" charset="0"/>
              </a:rPr>
            </a:br>
            <a:endParaRPr lang="es-GT" sz="5400" dirty="0">
              <a:solidFill>
                <a:schemeClr val="tx1"/>
              </a:solidFill>
              <a:latin typeface="Century Gothic" panose="020B0502020202020204" pitchFamily="34" charset="0"/>
            </a:endParaRPr>
          </a:p>
        </p:txBody>
      </p:sp>
      <p:sp>
        <p:nvSpPr>
          <p:cNvPr id="3" name="Marcador de contenido 2">
            <a:extLst>
              <a:ext uri="{FF2B5EF4-FFF2-40B4-BE49-F238E27FC236}">
                <a16:creationId xmlns:a16="http://schemas.microsoft.com/office/drawing/2014/main" id="{925596DC-7BEA-9A49-A758-B6437194BD62}"/>
              </a:ext>
            </a:extLst>
          </p:cNvPr>
          <p:cNvSpPr>
            <a:spLocks noGrp="1"/>
          </p:cNvSpPr>
          <p:nvPr>
            <p:ph idx="1"/>
          </p:nvPr>
        </p:nvSpPr>
        <p:spPr>
          <a:xfrm>
            <a:off x="859842" y="1851973"/>
            <a:ext cx="10577653" cy="4320977"/>
          </a:xfrm>
        </p:spPr>
        <p:txBody>
          <a:bodyPr>
            <a:noAutofit/>
          </a:bodyPr>
          <a:lstStyle/>
          <a:p>
            <a:pPr marL="0" indent="0" algn="just">
              <a:lnSpc>
                <a:spcPct val="115000"/>
              </a:lnSpc>
              <a:buNone/>
            </a:pPr>
            <a:r>
              <a:rPr lang="es-ES" sz="2000" dirty="0"/>
              <a:t>Objetivo: asegurar que todos los NNA reciban educación escolar y formación laboral de acuerdo a su edad, capacidad y necesidades. </a:t>
            </a:r>
          </a:p>
          <a:p>
            <a:pPr marL="0" indent="0" algn="just">
              <a:lnSpc>
                <a:spcPct val="115000"/>
              </a:lnSpc>
              <a:buNone/>
            </a:pPr>
            <a:r>
              <a:rPr lang="es-ES" sz="2000" dirty="0"/>
              <a:t>Responsable de la ejecución: persona encargada de la educación escolar (director/a docente o pedagogo/a) y persona encargada de la formación laboral (director/a de talleres) en la entidad de abrigo temporal.</a:t>
            </a:r>
          </a:p>
          <a:p>
            <a:pPr marL="0" indent="0" algn="just">
              <a:lnSpc>
                <a:spcPct val="115000"/>
              </a:lnSpc>
              <a:buNone/>
            </a:pPr>
            <a:r>
              <a:rPr lang="es-ES" sz="2000" dirty="0"/>
              <a:t>Responsable de la supervisión:  CNA, SBS MINDEDUC, según su mandato legal. PGN puede participar. Prácticas operativas mínimas de la Educación escolar. </a:t>
            </a:r>
          </a:p>
          <a:p>
            <a:pPr marL="0" indent="0" algn="just">
              <a:lnSpc>
                <a:spcPct val="115000"/>
              </a:lnSpc>
              <a:buNone/>
            </a:pPr>
            <a:r>
              <a:rPr lang="es-ES" sz="2000" dirty="0"/>
              <a:t>a</a:t>
            </a:r>
            <a:r>
              <a:rPr lang="es-ES" sz="2000" b="1" dirty="0"/>
              <a:t>. Evaluación de necesidades educativas e inscripción. Las entidades de abrigo deben establecer el ciclo escolar del NNA, en los primeros 20 días a partir de su ingreso</a:t>
            </a:r>
            <a:r>
              <a:rPr lang="es-ES" sz="2000" dirty="0"/>
              <a:t>. Para su ubicación se deben consultar los certificados de grados aprobados por el Ministerio de Educación (MINEDUC). </a:t>
            </a:r>
            <a:endParaRPr lang="es-GT" sz="2400" b="1" dirty="0">
              <a:latin typeface="Century Gothic" panose="020B0502020202020204" pitchFamily="34" charset="0"/>
            </a:endParaRPr>
          </a:p>
        </p:txBody>
      </p:sp>
      <p:pic>
        <p:nvPicPr>
          <p:cNvPr id="7" name="Picture 2" descr="Búsqueda por empresa en Guatemala acti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0082" y="288371"/>
            <a:ext cx="1592804" cy="1305651"/>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5B8804F-F28A-4D41-952D-635CE743ECD5}"/>
              </a:ext>
            </a:extLst>
          </p:cNvPr>
          <p:cNvSpPr txBox="1"/>
          <p:nvPr/>
        </p:nvSpPr>
        <p:spPr>
          <a:xfrm>
            <a:off x="2927489" y="593117"/>
            <a:ext cx="6093500" cy="584775"/>
          </a:xfrm>
          <a:prstGeom prst="rect">
            <a:avLst/>
          </a:prstGeom>
          <a:noFill/>
        </p:spPr>
        <p:txBody>
          <a:bodyPr wrap="square">
            <a:spAutoFit/>
          </a:bodyPr>
          <a:lstStyle/>
          <a:p>
            <a:pPr algn="ctr"/>
            <a:r>
              <a:rPr kumimoji="0" lang="es-ES" sz="3200" b="1" i="0" u="none" strike="noStrike" kern="1200" cap="none" spc="0" normalizeH="0" baseline="0" noProof="0" dirty="0">
                <a:ln>
                  <a:noFill/>
                </a:ln>
                <a:solidFill>
                  <a:srgbClr val="000000">
                    <a:lumMod val="75000"/>
                    <a:lumOff val="25000"/>
                  </a:srgbClr>
                </a:solidFill>
                <a:effectLst/>
                <a:uLnTx/>
                <a:uFillTx/>
                <a:latin typeface="Calibri Light" panose="020F0302020204030204" pitchFamily="34" charset="0"/>
                <a:cs typeface="Calibri Light" panose="020F0302020204030204" pitchFamily="34" charset="0"/>
              </a:rPr>
              <a:t>Procedimiento</a:t>
            </a:r>
            <a:endParaRPr lang="es-GT" sz="32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82109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0C560C-11B8-C548-86D8-4B212607CF39}"/>
              </a:ext>
            </a:extLst>
          </p:cNvPr>
          <p:cNvSpPr>
            <a:spLocks noGrp="1"/>
          </p:cNvSpPr>
          <p:nvPr>
            <p:ph type="title"/>
          </p:nvPr>
        </p:nvSpPr>
        <p:spPr>
          <a:xfrm>
            <a:off x="1229194" y="1594022"/>
            <a:ext cx="10313232" cy="5365247"/>
          </a:xfrm>
        </p:spPr>
        <p:txBody>
          <a:bodyPr>
            <a:noAutofit/>
          </a:bodyPr>
          <a:lstStyle/>
          <a:p>
            <a:r>
              <a:rPr kumimoji="0" lang="es-E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Si no se cuenta con esta información, se debe realizar una evaluación para determinar el grado escolar que le  corresponde  y  hacer  los  trámites  respectivos para la validación. En el caso de adolescentes mayores sin educación, debe ubicárseles en programas educativos por madurez,      a fin de buscar su nivelación escolar. </a:t>
            </a:r>
            <a:br>
              <a:rPr kumimoji="0" lang="es-E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br>
            <a:br>
              <a:rPr kumimoji="0" lang="es-E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br>
            <a:r>
              <a:rPr lang="es-ES" sz="2000" dirty="0"/>
              <a:t>El o la directora de la entidad de abrigo temporal debe solicitar, al Supervisor/a Educativo del Distrito, la evaluación del NNA para su proceso de nivelación de cursos.  Este  último  define  al  subsistema escolar    que debe ingresar, pudiendo  ser educación  formal o  educación extra escolar -Programa de Educación Acelerada (PEA), Programa de Educación Acelerada para Adolescentes (PEAC) y Programa de Educación Acelerada Bilingüe (PEAB).</a:t>
            </a:r>
            <a:br>
              <a:rPr lang="es-ES" sz="2000" dirty="0"/>
            </a:br>
            <a:br>
              <a:rPr lang="es-ES" sz="2000" dirty="0"/>
            </a:br>
            <a:r>
              <a:rPr lang="es-ES" sz="2000" dirty="0"/>
              <a:t>Los certificados de educación  deben  ser  solicitados  a la Dirección  Departamental de Educación de la región  donde  el  NNA  ha  residido.  Cuando  los  NNA  se  encuentran  en  sobre edad al grado que les corresponde,  debe   iniciar su  proceso  escolar  a través  del  PEA,  PEAC o  PEAB.   </a:t>
            </a:r>
            <a:r>
              <a:rPr lang="es-ES" sz="2000" b="1" dirty="0"/>
              <a:t>Cuando  los NNA no cuentan  con  certificado  de nacimiento,  puede  ser inscrito  en el sistema escolar con el documento de identificación  de  su  tutor/a  (director/a   o   administrador/a   de  la entidad   de  abrigo),   mientras   se regulariza su situación.</a:t>
            </a:r>
            <a:br>
              <a:rPr lang="es-GT" sz="5400" b="1" dirty="0">
                <a:solidFill>
                  <a:schemeClr val="tx1"/>
                </a:solidFill>
                <a:latin typeface="Century Gothic" panose="020B0502020202020204" pitchFamily="34" charset="0"/>
              </a:rPr>
            </a:br>
            <a:endParaRPr lang="es-GT" sz="5400" b="1" dirty="0">
              <a:solidFill>
                <a:schemeClr val="tx1"/>
              </a:solidFill>
              <a:latin typeface="Century Gothic" panose="020B0502020202020204" pitchFamily="34" charset="0"/>
            </a:endParaRPr>
          </a:p>
        </p:txBody>
      </p:sp>
      <p:pic>
        <p:nvPicPr>
          <p:cNvPr id="11" name="Picture 2" descr="Búsqueda por empresa en Guatemala acti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0082" y="288371"/>
            <a:ext cx="1592804" cy="1305651"/>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1">
            <a:extLst>
              <a:ext uri="{FF2B5EF4-FFF2-40B4-BE49-F238E27FC236}">
                <a16:creationId xmlns:a16="http://schemas.microsoft.com/office/drawing/2014/main" id="{40C43951-D037-4203-84B3-B0F2FB8595BD}"/>
              </a:ext>
            </a:extLst>
          </p:cNvPr>
          <p:cNvSpPr txBox="1">
            <a:spLocks/>
          </p:cNvSpPr>
          <p:nvPr/>
        </p:nvSpPr>
        <p:spPr>
          <a:xfrm>
            <a:off x="1518395" y="917133"/>
            <a:ext cx="8911687" cy="1280890"/>
          </a:xfrm>
          <a:prstGeom prst="rect">
            <a:avLst/>
          </a:prstGeom>
        </p:spPr>
        <p:txBody>
          <a:bodyPr vert="horz" lIns="91440" tIns="45720" rIns="91440" bIns="45720" rtlCol="0" anchor="b">
            <a:normAutofit fontScale="97500"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GT" dirty="0">
                <a:solidFill>
                  <a:schemeClr val="tx1"/>
                </a:solidFill>
                <a:latin typeface="Century Gothic" panose="020B0502020202020204" pitchFamily="34" charset="0"/>
              </a:rPr>
              <a:t>Continúa… </a:t>
            </a:r>
            <a:br>
              <a:rPr lang="es-GT" dirty="0">
                <a:solidFill>
                  <a:schemeClr val="tx1"/>
                </a:solidFill>
                <a:latin typeface="Century Gothic" panose="020B0502020202020204" pitchFamily="34" charset="0"/>
              </a:rPr>
            </a:br>
            <a:r>
              <a:rPr lang="es-GT"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2338841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D3779-C946-4793-B241-D7F83A886D62}"/>
              </a:ext>
            </a:extLst>
          </p:cNvPr>
          <p:cNvSpPr>
            <a:spLocks noGrp="1"/>
          </p:cNvSpPr>
          <p:nvPr>
            <p:ph type="title"/>
          </p:nvPr>
        </p:nvSpPr>
        <p:spPr>
          <a:xfrm>
            <a:off x="1066800" y="1550163"/>
            <a:ext cx="10058400" cy="4252753"/>
          </a:xfrm>
        </p:spPr>
        <p:txBody>
          <a:bodyPr>
            <a:noAutofit/>
          </a:bodyPr>
          <a:lstStyle/>
          <a:p>
            <a:pPr algn="just"/>
            <a:r>
              <a:rPr lang="es-ES" sz="1900" dirty="0"/>
              <a:t>b. Centros educativos: los NNA deben integrarse en el contexto escolar más adecuado a sus edades, necesidades y capacidades. Siempre que sea posible, los NNA deben cursar sus estudios en centros educativos externos a las entidades de abrigo temporal, para introducirlos en una vida comunitaria que aporte a su vida personal. En estos casos, las entidades de abrigo deben coordinarse con los centros educativos para lograr el apoyo necesario para los NNA. Además, deben cumplir con las responsabilidades, que en otros casos corresponde a la familia: asistencia a reuniones, recoger notas, participar de actividades recreativas, etcétera. La coordinación con los centros educativos debe incluir: ° </a:t>
            </a:r>
            <a:br>
              <a:rPr lang="es-ES" sz="1900" dirty="0"/>
            </a:br>
            <a:br>
              <a:rPr lang="es-ES" sz="1900" dirty="0"/>
            </a:br>
            <a:r>
              <a:rPr lang="es-ES" sz="1900" dirty="0"/>
              <a:t>El encargado del área educativa de la entidad de abrigo temporal debe comunicarse con su homólogo en el centro educativo para dar a conocer la situación del NNA (plan de vida, uso medicamentos, participación del NNA en actividades complementarias –deportivas, artísticas, culturales, sociales, científicas y otras-), que contribuya a una mejor incorporación y desarrollo.</a:t>
            </a:r>
            <a:br>
              <a:rPr lang="es-ES" sz="1900" dirty="0"/>
            </a:br>
            <a:r>
              <a:rPr lang="es-ES" sz="1800" dirty="0"/>
              <a:t> ° Pasado un mes de la incorporación del NNA al centro educativo, debe conocerse su respuesta a esta situación.     ° En las reuniones mensuales con el personal docente debe establecerse el rendimiento, adaptación y comportamiento del NNA; y dar seguimiento puntual a sus orientaciones y sugerencias. En la medida de las posibilidades debe involucrarse a las familias cuando el objetivo del abrigo temporal sea la reunificación familiar.       ° Proporcionar la atención especializada y material para los refuerzos de materias que sean necesarios. °</a:t>
            </a:r>
            <a:endParaRPr lang="es-GT" sz="1800" dirty="0"/>
          </a:p>
        </p:txBody>
      </p:sp>
      <p:pic>
        <p:nvPicPr>
          <p:cNvPr id="3" name="Imagen 2">
            <a:extLst>
              <a:ext uri="{FF2B5EF4-FFF2-40B4-BE49-F238E27FC236}">
                <a16:creationId xmlns:a16="http://schemas.microsoft.com/office/drawing/2014/main" id="{4F1FD9A9-E1B3-46D0-B333-235DB1BF3AD4}"/>
              </a:ext>
            </a:extLst>
          </p:cNvPr>
          <p:cNvPicPr>
            <a:picLocks noChangeAspect="1"/>
          </p:cNvPicPr>
          <p:nvPr/>
        </p:nvPicPr>
        <p:blipFill>
          <a:blip r:embed="rId2"/>
          <a:stretch>
            <a:fillRect/>
          </a:stretch>
        </p:blipFill>
        <p:spPr>
          <a:xfrm>
            <a:off x="1639438" y="511403"/>
            <a:ext cx="8913124" cy="1199275"/>
          </a:xfrm>
          <a:prstGeom prst="rect">
            <a:avLst/>
          </a:prstGeom>
        </p:spPr>
      </p:pic>
      <p:pic>
        <p:nvPicPr>
          <p:cNvPr id="4" name="Imagen 3">
            <a:extLst>
              <a:ext uri="{FF2B5EF4-FFF2-40B4-BE49-F238E27FC236}">
                <a16:creationId xmlns:a16="http://schemas.microsoft.com/office/drawing/2014/main" id="{C78D1981-3622-4CA8-B3C2-65A4ADE22F0D}"/>
              </a:ext>
            </a:extLst>
          </p:cNvPr>
          <p:cNvPicPr>
            <a:picLocks noChangeAspect="1"/>
          </p:cNvPicPr>
          <p:nvPr/>
        </p:nvPicPr>
        <p:blipFill>
          <a:blip r:embed="rId3"/>
          <a:stretch>
            <a:fillRect/>
          </a:stretch>
        </p:blipFill>
        <p:spPr>
          <a:xfrm>
            <a:off x="9534006" y="245506"/>
            <a:ext cx="1591194" cy="1304657"/>
          </a:xfrm>
          <a:prstGeom prst="rect">
            <a:avLst/>
          </a:prstGeom>
        </p:spPr>
      </p:pic>
    </p:spTree>
    <p:extLst>
      <p:ext uri="{BB962C8B-B14F-4D97-AF65-F5344CB8AC3E}">
        <p14:creationId xmlns:p14="http://schemas.microsoft.com/office/powerpoint/2010/main" val="19201462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5CB188C-C6C8-BC4C-B8F1-4D148DF192C0}"/>
              </a:ext>
            </a:extLst>
          </p:cNvPr>
          <p:cNvSpPr>
            <a:spLocks noGrp="1"/>
          </p:cNvSpPr>
          <p:nvPr>
            <p:ph idx="1"/>
          </p:nvPr>
        </p:nvSpPr>
        <p:spPr>
          <a:xfrm>
            <a:off x="1747798" y="1981200"/>
            <a:ext cx="8915400" cy="3777622"/>
          </a:xfrm>
        </p:spPr>
        <p:txBody>
          <a:bodyPr>
            <a:normAutofit/>
          </a:bodyPr>
          <a:lstStyle/>
          <a:p>
            <a:pPr marL="0" indent="0" algn="ctr">
              <a:buNone/>
            </a:pPr>
            <a:r>
              <a:rPr lang="es-GT" sz="2400" b="1" u="sng" dirty="0">
                <a:latin typeface="Century Gothic" panose="020B0502020202020204" pitchFamily="34" charset="0"/>
                <a:ea typeface="Calibri" panose="020F0502020204030204" pitchFamily="34" charset="0"/>
                <a:cs typeface="Arial" panose="020B0604020202020204" pitchFamily="34" charset="0"/>
              </a:rPr>
              <a:t>¿QUÉ SE SUPERVISA EN EL ÁREA EDUCATIVA?</a:t>
            </a:r>
          </a:p>
          <a:p>
            <a:pPr algn="ctr">
              <a:buFont typeface="Wingdings" panose="05000000000000000000" pitchFamily="2" charset="2"/>
              <a:buChar char="Ø"/>
            </a:pPr>
            <a:endParaRPr lang="es-GT" sz="2400" u="sng" dirty="0">
              <a:latin typeface="Century Gothic" panose="020B0502020202020204" pitchFamily="34" charset="0"/>
              <a:ea typeface="Calibri" panose="020F0502020204030204" pitchFamily="34" charset="0"/>
              <a:cs typeface="Arial" panose="020B0604020202020204" pitchFamily="34" charset="0"/>
            </a:endParaRPr>
          </a:p>
          <a:p>
            <a:pPr>
              <a:buFont typeface="Wingdings" panose="05000000000000000000" pitchFamily="2" charset="2"/>
              <a:buChar char="Ø"/>
            </a:pPr>
            <a:r>
              <a:rPr lang="es-GT" sz="2400" dirty="0">
                <a:latin typeface="Century Gothic" panose="020B0502020202020204" pitchFamily="34" charset="0"/>
                <a:ea typeface="Calibri" panose="020F0502020204030204" pitchFamily="34" charset="0"/>
                <a:cs typeface="Arial" panose="020B0604020202020204" pitchFamily="34" charset="0"/>
              </a:rPr>
              <a:t>Expedientes de NNA </a:t>
            </a:r>
          </a:p>
          <a:p>
            <a:pPr>
              <a:buFont typeface="Wingdings" panose="05000000000000000000" pitchFamily="2" charset="2"/>
              <a:buChar char="Ø"/>
            </a:pPr>
            <a:r>
              <a:rPr lang="es-GT" sz="2400" dirty="0">
                <a:latin typeface="Century Gothic" panose="020B0502020202020204" pitchFamily="34" charset="0"/>
                <a:ea typeface="Calibri" panose="020F0502020204030204" pitchFamily="34" charset="0"/>
                <a:cs typeface="Arial" panose="020B0604020202020204" pitchFamily="34" charset="0"/>
              </a:rPr>
              <a:t>Infraestructura</a:t>
            </a:r>
          </a:p>
          <a:p>
            <a:pPr>
              <a:buFont typeface="Wingdings" panose="05000000000000000000" pitchFamily="2" charset="2"/>
              <a:buChar char="Ø"/>
            </a:pPr>
            <a:r>
              <a:rPr lang="es-GT" sz="2400" dirty="0">
                <a:latin typeface="Century Gothic" panose="020B0502020202020204" pitchFamily="34" charset="0"/>
                <a:ea typeface="Calibri" panose="020F0502020204030204" pitchFamily="34" charset="0"/>
                <a:cs typeface="Arial" panose="020B0604020202020204" pitchFamily="34" charset="0"/>
              </a:rPr>
              <a:t>Expedientes de personal educativo</a:t>
            </a:r>
          </a:p>
          <a:p>
            <a:pPr>
              <a:buFont typeface="Wingdings" panose="05000000000000000000" pitchFamily="2" charset="2"/>
              <a:buChar char="Ø"/>
            </a:pPr>
            <a:r>
              <a:rPr lang="es-GT" sz="2400" dirty="0">
                <a:latin typeface="Century Gothic" panose="020B0502020202020204" pitchFamily="34" charset="0"/>
                <a:ea typeface="Calibri" panose="020F0502020204030204" pitchFamily="34" charset="0"/>
                <a:cs typeface="Arial" panose="020B0604020202020204" pitchFamily="34" charset="0"/>
              </a:rPr>
              <a:t>Procesos académicos y</a:t>
            </a:r>
          </a:p>
          <a:p>
            <a:pPr marL="0" indent="0">
              <a:buNone/>
            </a:pPr>
            <a:r>
              <a:rPr lang="es-GT" sz="2400" dirty="0">
                <a:latin typeface="Century Gothic" panose="020B0502020202020204" pitchFamily="34" charset="0"/>
                <a:ea typeface="Calibri" panose="020F0502020204030204" pitchFamily="34" charset="0"/>
                <a:cs typeface="Arial" panose="020B0604020202020204" pitchFamily="34" charset="0"/>
              </a:rPr>
              <a:t>   administrativos</a:t>
            </a:r>
          </a:p>
          <a:p>
            <a:endParaRPr lang="es-GT" sz="2400" dirty="0">
              <a:latin typeface="Century Gothic" panose="020B0502020202020204" pitchFamily="34" charset="0"/>
            </a:endParaRPr>
          </a:p>
        </p:txBody>
      </p:sp>
      <p:pic>
        <p:nvPicPr>
          <p:cNvPr id="5" name="Picture 2" descr="Búsqueda por empresa en Guatemala acti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0082" y="288371"/>
            <a:ext cx="1592804" cy="130565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l diario de un supervisor escolar – Página 2 – Blog para e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530" y="2661661"/>
            <a:ext cx="3003552" cy="3003552"/>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a:extLst>
              <a:ext uri="{FF2B5EF4-FFF2-40B4-BE49-F238E27FC236}">
                <a16:creationId xmlns:a16="http://schemas.microsoft.com/office/drawing/2014/main" id="{13211802-EF79-4FC3-BF49-F4A854F31938}"/>
              </a:ext>
            </a:extLst>
          </p:cNvPr>
          <p:cNvSpPr>
            <a:spLocks noGrp="1"/>
          </p:cNvSpPr>
          <p:nvPr>
            <p:ph type="title"/>
          </p:nvPr>
        </p:nvSpPr>
        <p:spPr/>
        <p:txBody>
          <a:bodyPr/>
          <a:lstStyle/>
          <a:p>
            <a:r>
              <a:rPr lang="es-GT" dirty="0"/>
              <a:t>Supervisiones periódicas</a:t>
            </a:r>
          </a:p>
        </p:txBody>
      </p:sp>
    </p:spTree>
    <p:extLst>
      <p:ext uri="{BB962C8B-B14F-4D97-AF65-F5344CB8AC3E}">
        <p14:creationId xmlns:p14="http://schemas.microsoft.com/office/powerpoint/2010/main" val="34700140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B1116-C2E8-8542-8023-42C7FF51FBC6}"/>
              </a:ext>
            </a:extLst>
          </p:cNvPr>
          <p:cNvSpPr>
            <a:spLocks noGrp="1"/>
          </p:cNvSpPr>
          <p:nvPr>
            <p:ph type="title"/>
          </p:nvPr>
        </p:nvSpPr>
        <p:spPr>
          <a:xfrm>
            <a:off x="1588251" y="314730"/>
            <a:ext cx="9905600" cy="1280890"/>
          </a:xfrm>
        </p:spPr>
        <p:txBody>
          <a:bodyPr>
            <a:noAutofit/>
          </a:bodyPr>
          <a:lstStyle/>
          <a:p>
            <a:r>
              <a:rPr lang="es-GT" sz="4000" dirty="0">
                <a:solidFill>
                  <a:schemeClr val="tx1"/>
                </a:solidFill>
                <a:latin typeface="Century Gothic" panose="020B0502020202020204" pitchFamily="34" charset="0"/>
              </a:rPr>
              <a:t>Expedientes               Infraestructura     </a:t>
            </a:r>
          </a:p>
        </p:txBody>
      </p:sp>
      <p:sp>
        <p:nvSpPr>
          <p:cNvPr id="3" name="Marcador de contenido 2">
            <a:extLst>
              <a:ext uri="{FF2B5EF4-FFF2-40B4-BE49-F238E27FC236}">
                <a16:creationId xmlns:a16="http://schemas.microsoft.com/office/drawing/2014/main" id="{7FC151DC-432D-3F4E-973B-0AF7DE73D212}"/>
              </a:ext>
            </a:extLst>
          </p:cNvPr>
          <p:cNvSpPr>
            <a:spLocks noGrp="1"/>
          </p:cNvSpPr>
          <p:nvPr>
            <p:ph idx="1"/>
          </p:nvPr>
        </p:nvSpPr>
        <p:spPr>
          <a:xfrm>
            <a:off x="1359997" y="1771002"/>
            <a:ext cx="3892487" cy="4344985"/>
          </a:xfrm>
        </p:spPr>
        <p:txBody>
          <a:bodyPr>
            <a:noAutofit/>
          </a:bodyPr>
          <a:lstStyle/>
          <a:p>
            <a:pPr marL="0" indent="0" algn="just">
              <a:buNone/>
            </a:pPr>
            <a:r>
              <a:rPr lang="es-GT" dirty="0">
                <a:latin typeface="Century Gothic" panose="020B0502020202020204" pitchFamily="34" charset="0"/>
                <a:ea typeface="Calibri" panose="020F0502020204030204" pitchFamily="34" charset="0"/>
                <a:cs typeface="Arial" panose="020B0604020202020204" pitchFamily="34" charset="0"/>
              </a:rPr>
              <a:t>Fotocopia simple</a:t>
            </a:r>
          </a:p>
          <a:p>
            <a:pPr marL="91440" marR="0" lvl="0" indent="-91440" algn="just" defTabSz="914400" rtl="0" eaLnBrk="1" fontAlgn="auto" latinLnBrk="0" hangingPunct="1">
              <a:lnSpc>
                <a:spcPct val="115000"/>
              </a:lnSpc>
              <a:spcBef>
                <a:spcPts val="1200"/>
              </a:spcBef>
              <a:spcAft>
                <a:spcPts val="200"/>
              </a:spcAft>
              <a:buClr>
                <a:srgbClr val="E48312"/>
              </a:buClr>
              <a:buSzPct val="100000"/>
              <a:buFont typeface="Wingdings" pitchFamily="2" charset="2"/>
              <a:buChar char=""/>
              <a:tabLst/>
              <a:defRPr/>
            </a:pPr>
            <a:r>
              <a:rPr kumimoji="0" lang="es-GT"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Arial" panose="020B0604020202020204" pitchFamily="34" charset="0"/>
              </a:rPr>
              <a:t>Partida de nacimiento emitida por RENAP</a:t>
            </a:r>
          </a:p>
          <a:p>
            <a:pPr marL="91440" marR="0" lvl="0" indent="-91440" algn="just" defTabSz="914400" rtl="0" eaLnBrk="1" fontAlgn="auto" latinLnBrk="0" hangingPunct="1">
              <a:lnSpc>
                <a:spcPct val="115000"/>
              </a:lnSpc>
              <a:spcBef>
                <a:spcPts val="1200"/>
              </a:spcBef>
              <a:spcAft>
                <a:spcPts val="200"/>
              </a:spcAft>
              <a:buClr>
                <a:srgbClr val="E48312"/>
              </a:buClr>
              <a:buSzPct val="100000"/>
              <a:buFont typeface="Wingdings" pitchFamily="2" charset="2"/>
              <a:buChar char=""/>
              <a:tabLst/>
              <a:defRPr/>
            </a:pPr>
            <a:r>
              <a:rPr kumimoji="0" lang="es-GT"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Arial" panose="020B0604020202020204" pitchFamily="34" charset="0"/>
              </a:rPr>
              <a:t>Informe periódico de cada NNA</a:t>
            </a:r>
          </a:p>
          <a:p>
            <a:pPr lvl="0" algn="just">
              <a:lnSpc>
                <a:spcPct val="115000"/>
              </a:lnSpc>
              <a:buFont typeface="Wingdings" pitchFamily="2" charset="2"/>
              <a:buChar char=""/>
            </a:pPr>
            <a:r>
              <a:rPr lang="es-GT" sz="1800" dirty="0">
                <a:solidFill>
                  <a:schemeClr val="tx1"/>
                </a:solidFill>
                <a:latin typeface="Century Gothic" panose="020B0502020202020204" pitchFamily="34" charset="0"/>
                <a:ea typeface="Calibri" panose="020F0502020204030204" pitchFamily="34" charset="0"/>
                <a:cs typeface="Arial" panose="020B0604020202020204" pitchFamily="34" charset="0"/>
              </a:rPr>
              <a:t>Constancia de inscripción actual </a:t>
            </a:r>
          </a:p>
          <a:p>
            <a:pPr lvl="0" algn="just">
              <a:lnSpc>
                <a:spcPct val="115000"/>
              </a:lnSpc>
              <a:buFont typeface="Wingdings" pitchFamily="2" charset="2"/>
              <a:buChar char=""/>
            </a:pPr>
            <a:r>
              <a:rPr lang="es-GT" sz="1800" dirty="0">
                <a:solidFill>
                  <a:schemeClr val="tx1"/>
                </a:solidFill>
                <a:latin typeface="Century Gothic" panose="020B0502020202020204" pitchFamily="34" charset="0"/>
                <a:ea typeface="Calibri" panose="020F0502020204030204" pitchFamily="34" charset="0"/>
                <a:cs typeface="Arial" panose="020B0604020202020204" pitchFamily="34" charset="0"/>
              </a:rPr>
              <a:t>Código educativo </a:t>
            </a:r>
          </a:p>
          <a:p>
            <a:pPr lvl="0" algn="just">
              <a:lnSpc>
                <a:spcPct val="115000"/>
              </a:lnSpc>
              <a:buFont typeface="Wingdings" pitchFamily="2" charset="2"/>
              <a:buChar char=""/>
            </a:pPr>
            <a:r>
              <a:rPr lang="es-GT" sz="1800" dirty="0">
                <a:solidFill>
                  <a:schemeClr val="tx1"/>
                </a:solidFill>
                <a:latin typeface="Century Gothic" panose="020B0502020202020204" pitchFamily="34" charset="0"/>
                <a:ea typeface="Calibri" panose="020F0502020204030204" pitchFamily="34" charset="0"/>
                <a:cs typeface="Arial" panose="020B0604020202020204" pitchFamily="34" charset="0"/>
              </a:rPr>
              <a:t>Certificado del año anterior</a:t>
            </a:r>
          </a:p>
          <a:p>
            <a:pPr lvl="0" algn="just">
              <a:lnSpc>
                <a:spcPct val="115000"/>
              </a:lnSpc>
              <a:buFont typeface="Wingdings" pitchFamily="2" charset="2"/>
              <a:buChar char=""/>
            </a:pPr>
            <a:r>
              <a:rPr lang="es-GT" sz="1800" dirty="0">
                <a:solidFill>
                  <a:schemeClr val="tx1"/>
                </a:solidFill>
                <a:latin typeface="Century Gothic" panose="020B0502020202020204" pitchFamily="34" charset="0"/>
                <a:ea typeface="Calibri" panose="020F0502020204030204" pitchFamily="34" charset="0"/>
                <a:cs typeface="Arial" panose="020B0604020202020204" pitchFamily="34" charset="0"/>
              </a:rPr>
              <a:t>Boleta de periódica de calificaciones</a:t>
            </a:r>
          </a:p>
          <a:p>
            <a:pPr lvl="0" algn="just">
              <a:lnSpc>
                <a:spcPct val="115000"/>
              </a:lnSpc>
              <a:buFont typeface="Wingdings" pitchFamily="2" charset="2"/>
              <a:buChar char=""/>
            </a:pPr>
            <a:endParaRPr lang="es-GT" sz="1800" dirty="0">
              <a:solidFill>
                <a:schemeClr val="tx1"/>
              </a:solidFill>
              <a:latin typeface="Century Gothic" panose="020B0502020202020204" pitchFamily="34" charset="0"/>
              <a:ea typeface="Calibri" panose="020F0502020204030204" pitchFamily="34" charset="0"/>
              <a:cs typeface="Arial" panose="020B0604020202020204" pitchFamily="34" charset="0"/>
            </a:endParaRPr>
          </a:p>
          <a:p>
            <a:endParaRPr lang="es-GT" sz="1800" dirty="0">
              <a:latin typeface="Century Gothic" panose="020B0502020202020204" pitchFamily="34" charset="0"/>
            </a:endParaRPr>
          </a:p>
        </p:txBody>
      </p:sp>
      <p:sp>
        <p:nvSpPr>
          <p:cNvPr id="5" name="Rectángulo 4">
            <a:extLst>
              <a:ext uri="{FF2B5EF4-FFF2-40B4-BE49-F238E27FC236}">
                <a16:creationId xmlns:a16="http://schemas.microsoft.com/office/drawing/2014/main" id="{AF101321-DF16-264A-A16A-F38129125B3A}"/>
              </a:ext>
            </a:extLst>
          </p:cNvPr>
          <p:cNvSpPr/>
          <p:nvPr/>
        </p:nvSpPr>
        <p:spPr>
          <a:xfrm>
            <a:off x="6541051" y="1771002"/>
            <a:ext cx="5004705" cy="2612318"/>
          </a:xfrm>
          <a:prstGeom prst="rect">
            <a:avLst/>
          </a:prstGeom>
        </p:spPr>
        <p:txBody>
          <a:bodyPr wrap="square">
            <a:spAutoFit/>
          </a:bodyPr>
          <a:lstStyle/>
          <a:p>
            <a:pPr marL="342900" lvl="0" indent="-342900" algn="just">
              <a:lnSpc>
                <a:spcPct val="115000"/>
              </a:lnSpc>
              <a:spcAft>
                <a:spcPts val="0"/>
              </a:spcAft>
              <a:buClr>
                <a:schemeClr val="accent1"/>
              </a:buClr>
              <a:buFont typeface="Wingdings" panose="05000000000000000000" pitchFamily="2" charset="2"/>
              <a:buChar char="Ø"/>
            </a:pPr>
            <a:r>
              <a:rPr lang="es-GT" dirty="0">
                <a:latin typeface="Century Gothic" panose="020B0502020202020204" pitchFamily="34" charset="0"/>
                <a:ea typeface="Calibri" panose="020F0502020204030204" pitchFamily="34" charset="0"/>
                <a:cs typeface="Arial" panose="020B0604020202020204" pitchFamily="34" charset="0"/>
              </a:rPr>
              <a:t>Aula con espacio para 15 a 20 niños máximo (en el centro educativo)</a:t>
            </a:r>
          </a:p>
          <a:p>
            <a:pPr marL="342900" lvl="0" indent="-342900" algn="just">
              <a:lnSpc>
                <a:spcPct val="115000"/>
              </a:lnSpc>
              <a:spcAft>
                <a:spcPts val="0"/>
              </a:spcAft>
              <a:buClr>
                <a:schemeClr val="accent1"/>
              </a:buClr>
              <a:buFont typeface="Wingdings" panose="05000000000000000000" pitchFamily="2" charset="2"/>
              <a:buChar char="Ø"/>
            </a:pPr>
            <a:r>
              <a:rPr lang="es-GT" dirty="0">
                <a:latin typeface="Century Gothic" panose="020B0502020202020204" pitchFamily="34" charset="0"/>
                <a:ea typeface="Calibri" panose="020F0502020204030204" pitchFamily="34" charset="0"/>
                <a:cs typeface="Arial" panose="020B0604020202020204" pitchFamily="34" charset="0"/>
              </a:rPr>
              <a:t>Ventilación natural</a:t>
            </a:r>
          </a:p>
          <a:p>
            <a:pPr marL="342900" lvl="0" indent="-342900" algn="just">
              <a:lnSpc>
                <a:spcPct val="115000"/>
              </a:lnSpc>
              <a:spcAft>
                <a:spcPts val="0"/>
              </a:spcAft>
              <a:buClr>
                <a:schemeClr val="accent1"/>
              </a:buClr>
              <a:buFont typeface="Wingdings" panose="05000000000000000000" pitchFamily="2" charset="2"/>
              <a:buChar char="Ø"/>
            </a:pPr>
            <a:r>
              <a:rPr lang="es-GT" dirty="0">
                <a:latin typeface="Century Gothic" panose="020B0502020202020204" pitchFamily="34" charset="0"/>
                <a:ea typeface="Calibri" panose="020F0502020204030204" pitchFamily="34" charset="0"/>
                <a:cs typeface="Arial" panose="020B0604020202020204" pitchFamily="34" charset="0"/>
              </a:rPr>
              <a:t>Iluminación: artificial y natural</a:t>
            </a:r>
          </a:p>
          <a:p>
            <a:pPr marL="342900" lvl="0" indent="-342900" algn="just">
              <a:lnSpc>
                <a:spcPct val="115000"/>
              </a:lnSpc>
              <a:spcAft>
                <a:spcPts val="0"/>
              </a:spcAft>
              <a:buClr>
                <a:schemeClr val="accent1"/>
              </a:buClr>
              <a:buFont typeface="Wingdings" panose="05000000000000000000" pitchFamily="2" charset="2"/>
              <a:buChar char="Ø"/>
            </a:pPr>
            <a:r>
              <a:rPr lang="es-GT" dirty="0">
                <a:latin typeface="Century Gothic" panose="020B0502020202020204" pitchFamily="34" charset="0"/>
                <a:ea typeface="Calibri" panose="020F0502020204030204" pitchFamily="34" charset="0"/>
                <a:cs typeface="Arial" panose="020B0604020202020204" pitchFamily="34" charset="0"/>
              </a:rPr>
              <a:t>Pizarra</a:t>
            </a:r>
          </a:p>
          <a:p>
            <a:pPr marL="342900" lvl="0" indent="-342900" algn="just">
              <a:lnSpc>
                <a:spcPct val="115000"/>
              </a:lnSpc>
              <a:spcAft>
                <a:spcPts val="0"/>
              </a:spcAft>
              <a:buClr>
                <a:schemeClr val="accent1"/>
              </a:buClr>
              <a:buFont typeface="Wingdings" panose="05000000000000000000" pitchFamily="2" charset="2"/>
              <a:buChar char="Ø"/>
            </a:pPr>
            <a:r>
              <a:rPr lang="es-GT" dirty="0">
                <a:latin typeface="Century Gothic" panose="020B0502020202020204" pitchFamily="34" charset="0"/>
                <a:ea typeface="Calibri" panose="020F0502020204030204" pitchFamily="34" charset="0"/>
                <a:cs typeface="Arial" panose="020B0604020202020204" pitchFamily="34" charset="0"/>
              </a:rPr>
              <a:t>Escritorios adecuados al Nivel educativo</a:t>
            </a:r>
          </a:p>
          <a:p>
            <a:pPr marL="342900" lvl="0" indent="-342900" algn="just">
              <a:lnSpc>
                <a:spcPct val="115000"/>
              </a:lnSpc>
              <a:spcAft>
                <a:spcPts val="0"/>
              </a:spcAft>
              <a:buClr>
                <a:schemeClr val="accent1"/>
              </a:buClr>
              <a:buFont typeface="Wingdings" panose="05000000000000000000" pitchFamily="2" charset="2"/>
              <a:buChar char="Ø"/>
            </a:pPr>
            <a:r>
              <a:rPr lang="es-GT" dirty="0">
                <a:latin typeface="Century Gothic" panose="020B0502020202020204" pitchFamily="34" charset="0"/>
                <a:ea typeface="Calibri" panose="020F0502020204030204" pitchFamily="34" charset="0"/>
                <a:cs typeface="Arial" panose="020B0604020202020204" pitchFamily="34" charset="0"/>
              </a:rPr>
              <a:t>Orden e higiene</a:t>
            </a:r>
            <a:endParaRPr lang="es-GT" dirty="0">
              <a:effectLst/>
              <a:latin typeface="Century Gothic" panose="020B0502020202020204" pitchFamily="34" charset="0"/>
              <a:ea typeface="Calibri" panose="020F0502020204030204" pitchFamily="34" charset="0"/>
              <a:cs typeface="Arial" panose="020B0604020202020204" pitchFamily="34" charset="0"/>
            </a:endParaRPr>
          </a:p>
        </p:txBody>
      </p:sp>
      <p:pic>
        <p:nvPicPr>
          <p:cNvPr id="8" name="Picture 2" descr="Búsqueda por empresa en Guatemala acti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0082" y="288371"/>
            <a:ext cx="1592804" cy="130565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F98A8381-997D-4376-89A0-BE7A8542386D}"/>
              </a:ext>
            </a:extLst>
          </p:cNvPr>
          <p:cNvPicPr>
            <a:picLocks noChangeAspect="1"/>
          </p:cNvPicPr>
          <p:nvPr/>
        </p:nvPicPr>
        <p:blipFill>
          <a:blip r:embed="rId3"/>
          <a:stretch>
            <a:fillRect/>
          </a:stretch>
        </p:blipFill>
        <p:spPr>
          <a:xfrm>
            <a:off x="9282783" y="3818943"/>
            <a:ext cx="2054530" cy="1579001"/>
          </a:xfrm>
          <a:prstGeom prst="rect">
            <a:avLst/>
          </a:prstGeom>
        </p:spPr>
      </p:pic>
      <p:pic>
        <p:nvPicPr>
          <p:cNvPr id="7" name="Imagen 6">
            <a:extLst>
              <a:ext uri="{FF2B5EF4-FFF2-40B4-BE49-F238E27FC236}">
                <a16:creationId xmlns:a16="http://schemas.microsoft.com/office/drawing/2014/main" id="{CF2A2A06-0777-4C0D-B089-FB040B0C57C5}"/>
              </a:ext>
            </a:extLst>
          </p:cNvPr>
          <p:cNvPicPr>
            <a:picLocks noChangeAspect="1"/>
          </p:cNvPicPr>
          <p:nvPr/>
        </p:nvPicPr>
        <p:blipFill>
          <a:blip r:embed="rId4"/>
          <a:stretch>
            <a:fillRect/>
          </a:stretch>
        </p:blipFill>
        <p:spPr>
          <a:xfrm>
            <a:off x="5401001" y="4383320"/>
            <a:ext cx="2510916" cy="2116147"/>
          </a:xfrm>
          <a:prstGeom prst="rect">
            <a:avLst/>
          </a:prstGeom>
        </p:spPr>
      </p:pic>
    </p:spTree>
    <p:extLst>
      <p:ext uri="{BB962C8B-B14F-4D97-AF65-F5344CB8AC3E}">
        <p14:creationId xmlns:p14="http://schemas.microsoft.com/office/powerpoint/2010/main" val="22403634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ABF05-4C29-944B-848B-15A3C7C33281}"/>
              </a:ext>
            </a:extLst>
          </p:cNvPr>
          <p:cNvSpPr>
            <a:spLocks noGrp="1"/>
          </p:cNvSpPr>
          <p:nvPr>
            <p:ph type="title"/>
          </p:nvPr>
        </p:nvSpPr>
        <p:spPr>
          <a:xfrm>
            <a:off x="1874827" y="437828"/>
            <a:ext cx="8150908" cy="1280890"/>
          </a:xfrm>
        </p:spPr>
        <p:txBody>
          <a:bodyPr>
            <a:noAutofit/>
          </a:bodyPr>
          <a:lstStyle/>
          <a:p>
            <a:pPr algn="ctr"/>
            <a:r>
              <a:rPr lang="es-GT" sz="5400" dirty="0">
                <a:solidFill>
                  <a:schemeClr val="tx1"/>
                </a:solidFill>
                <a:latin typeface="Century Gothic" panose="020B0502020202020204" pitchFamily="34" charset="0"/>
              </a:rPr>
              <a:t>Expediente del  personal educativo </a:t>
            </a:r>
          </a:p>
        </p:txBody>
      </p:sp>
      <p:pic>
        <p:nvPicPr>
          <p:cNvPr id="5" name="Marcador de contenido 4">
            <a:extLst>
              <a:ext uri="{FF2B5EF4-FFF2-40B4-BE49-F238E27FC236}">
                <a16:creationId xmlns:a16="http://schemas.microsoft.com/office/drawing/2014/main" id="{DA8A86B9-7C56-6445-A87B-0D0D6F37B7B6}"/>
              </a:ext>
            </a:extLst>
          </p:cNvPr>
          <p:cNvPicPr>
            <a:picLocks noGrp="1" noChangeAspect="1"/>
          </p:cNvPicPr>
          <p:nvPr>
            <p:ph idx="1"/>
          </p:nvPr>
        </p:nvPicPr>
        <p:blipFill>
          <a:blip r:embed="rId2"/>
          <a:stretch>
            <a:fillRect/>
          </a:stretch>
        </p:blipFill>
        <p:spPr>
          <a:xfrm>
            <a:off x="8199059" y="2273128"/>
            <a:ext cx="3168650" cy="3168650"/>
          </a:xfrm>
        </p:spPr>
      </p:pic>
      <p:sp>
        <p:nvSpPr>
          <p:cNvPr id="4" name="Rectángulo 3">
            <a:extLst>
              <a:ext uri="{FF2B5EF4-FFF2-40B4-BE49-F238E27FC236}">
                <a16:creationId xmlns:a16="http://schemas.microsoft.com/office/drawing/2014/main" id="{1866317E-EE25-674E-8B9C-03645689C7F2}"/>
              </a:ext>
            </a:extLst>
          </p:cNvPr>
          <p:cNvSpPr/>
          <p:nvPr/>
        </p:nvSpPr>
        <p:spPr>
          <a:xfrm>
            <a:off x="2103059" y="2141379"/>
            <a:ext cx="6096000" cy="3490186"/>
          </a:xfrm>
          <a:prstGeom prst="rect">
            <a:avLst/>
          </a:prstGeom>
        </p:spPr>
        <p:txBody>
          <a:bodyPr>
            <a:spAutoFit/>
          </a:bodyPr>
          <a:lstStyle/>
          <a:p>
            <a:pPr marL="342900" lvl="0" indent="-342900" algn="just">
              <a:lnSpc>
                <a:spcPct val="115000"/>
              </a:lnSpc>
              <a:spcAft>
                <a:spcPts val="0"/>
              </a:spcAft>
              <a:buFont typeface="Wingdings" pitchFamily="2" charset="2"/>
              <a:buChar char=""/>
            </a:pPr>
            <a:r>
              <a:rPr lang="es-GT" sz="2400" dirty="0" err="1">
                <a:latin typeface="Century Gothic" panose="020B0502020202020204" pitchFamily="34" charset="0"/>
                <a:ea typeface="Calibri" panose="020F0502020204030204" pitchFamily="34" charset="0"/>
                <a:cs typeface="Arial" panose="020B0604020202020204" pitchFamily="34" charset="0"/>
              </a:rPr>
              <a:t>Curriculum</a:t>
            </a:r>
            <a:r>
              <a:rPr lang="es-GT" sz="2400" dirty="0">
                <a:latin typeface="Century Gothic" panose="020B0502020202020204" pitchFamily="34" charset="0"/>
                <a:ea typeface="Calibri" panose="020F0502020204030204" pitchFamily="34" charset="0"/>
                <a:cs typeface="Arial" panose="020B0604020202020204" pitchFamily="34" charset="0"/>
              </a:rPr>
              <a:t> vitae  </a:t>
            </a:r>
          </a:p>
          <a:p>
            <a:pPr marL="342900" lvl="0" indent="-342900" algn="just">
              <a:lnSpc>
                <a:spcPct val="115000"/>
              </a:lnSpc>
              <a:spcAft>
                <a:spcPts val="0"/>
              </a:spcAft>
              <a:buFont typeface="Wingdings" pitchFamily="2" charset="2"/>
              <a:buChar char=""/>
            </a:pPr>
            <a:r>
              <a:rPr lang="es-GT" sz="2400" dirty="0">
                <a:latin typeface="Century Gothic" panose="020B0502020202020204" pitchFamily="34" charset="0"/>
                <a:ea typeface="Calibri" panose="020F0502020204030204" pitchFamily="34" charset="0"/>
                <a:cs typeface="Arial" panose="020B0604020202020204" pitchFamily="34" charset="0"/>
              </a:rPr>
              <a:t>Fotocopia de doble cara de títulos </a:t>
            </a:r>
          </a:p>
          <a:p>
            <a:pPr marL="342900" lvl="0" indent="-342900" algn="just">
              <a:lnSpc>
                <a:spcPct val="115000"/>
              </a:lnSpc>
              <a:spcAft>
                <a:spcPts val="0"/>
              </a:spcAft>
              <a:buFont typeface="Wingdings" pitchFamily="2" charset="2"/>
              <a:buChar char=""/>
            </a:pPr>
            <a:r>
              <a:rPr lang="es-GT" sz="2400" dirty="0">
                <a:latin typeface="Century Gothic" panose="020B0502020202020204" pitchFamily="34" charset="0"/>
                <a:ea typeface="Calibri" panose="020F0502020204030204" pitchFamily="34" charset="0"/>
                <a:cs typeface="Arial" panose="020B0604020202020204" pitchFamily="34" charset="0"/>
              </a:rPr>
              <a:t>Cédula Docente</a:t>
            </a:r>
          </a:p>
          <a:p>
            <a:pPr marL="342900" lvl="0" indent="-342900" algn="just">
              <a:lnSpc>
                <a:spcPct val="115000"/>
              </a:lnSpc>
              <a:spcAft>
                <a:spcPts val="0"/>
              </a:spcAft>
              <a:buFont typeface="Wingdings" pitchFamily="2" charset="2"/>
              <a:buChar char=""/>
            </a:pPr>
            <a:r>
              <a:rPr lang="es-GT" sz="2400" dirty="0">
                <a:latin typeface="Century Gothic" panose="020B0502020202020204" pitchFamily="34" charset="0"/>
                <a:ea typeface="Calibri" panose="020F0502020204030204" pitchFamily="34" charset="0"/>
                <a:cs typeface="Arial" panose="020B0604020202020204" pitchFamily="34" charset="0"/>
              </a:rPr>
              <a:t>Fotocopia de RENAS</a:t>
            </a:r>
          </a:p>
          <a:p>
            <a:pPr marL="342900" lvl="0" indent="-342900" algn="just">
              <a:lnSpc>
                <a:spcPct val="115000"/>
              </a:lnSpc>
              <a:spcAft>
                <a:spcPts val="0"/>
              </a:spcAft>
              <a:buFont typeface="Wingdings" pitchFamily="2" charset="2"/>
              <a:buChar char=""/>
            </a:pPr>
            <a:r>
              <a:rPr lang="es-GT" sz="2400" dirty="0">
                <a:latin typeface="Century Gothic" panose="020B0502020202020204" pitchFamily="34" charset="0"/>
                <a:ea typeface="Calibri" panose="020F0502020204030204" pitchFamily="34" charset="0"/>
                <a:cs typeface="Arial" panose="020B0604020202020204" pitchFamily="34" charset="0"/>
              </a:rPr>
              <a:t>Antecedentes Penales</a:t>
            </a:r>
          </a:p>
          <a:p>
            <a:pPr marL="342900" lvl="0" indent="-342900" algn="just">
              <a:lnSpc>
                <a:spcPct val="115000"/>
              </a:lnSpc>
              <a:spcAft>
                <a:spcPts val="0"/>
              </a:spcAft>
              <a:buFont typeface="Wingdings" pitchFamily="2" charset="2"/>
              <a:buChar char=""/>
            </a:pPr>
            <a:r>
              <a:rPr lang="es-GT" sz="2400" dirty="0">
                <a:latin typeface="Century Gothic" panose="020B0502020202020204" pitchFamily="34" charset="0"/>
                <a:ea typeface="Calibri" panose="020F0502020204030204" pitchFamily="34" charset="0"/>
                <a:cs typeface="Arial" panose="020B0604020202020204" pitchFamily="34" charset="0"/>
              </a:rPr>
              <a:t>Antecedentes Policiacos</a:t>
            </a:r>
          </a:p>
          <a:p>
            <a:pPr marL="342900" lvl="0" indent="-342900" algn="just">
              <a:lnSpc>
                <a:spcPct val="115000"/>
              </a:lnSpc>
              <a:spcAft>
                <a:spcPts val="0"/>
              </a:spcAft>
              <a:buFont typeface="Wingdings" pitchFamily="2" charset="2"/>
              <a:buChar char=""/>
            </a:pPr>
            <a:r>
              <a:rPr lang="es-GT" sz="2400" dirty="0">
                <a:latin typeface="Century Gothic" panose="020B0502020202020204" pitchFamily="34" charset="0"/>
                <a:ea typeface="Calibri" panose="020F0502020204030204" pitchFamily="34" charset="0"/>
                <a:cs typeface="Arial" panose="020B0604020202020204" pitchFamily="34" charset="0"/>
              </a:rPr>
              <a:t>Fotocopia de diplomas referentes al área educativa</a:t>
            </a:r>
            <a:endParaRPr lang="es-GT" sz="2400" dirty="0">
              <a:effectLst/>
              <a:latin typeface="Century Gothic" panose="020B0502020202020204" pitchFamily="34" charset="0"/>
              <a:ea typeface="Calibri" panose="020F0502020204030204" pitchFamily="34" charset="0"/>
              <a:cs typeface="Arial" panose="020B0604020202020204" pitchFamily="34" charset="0"/>
            </a:endParaRPr>
          </a:p>
        </p:txBody>
      </p:sp>
      <p:pic>
        <p:nvPicPr>
          <p:cNvPr id="7" name="Picture 2" descr="Búsqueda por empresa en Guatemala activ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0082" y="288371"/>
            <a:ext cx="1592804" cy="130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520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AAFA86-8A19-C04E-BC17-FD0A2A36B95A}"/>
              </a:ext>
            </a:extLst>
          </p:cNvPr>
          <p:cNvSpPr>
            <a:spLocks noGrp="1"/>
          </p:cNvSpPr>
          <p:nvPr>
            <p:ph type="title"/>
          </p:nvPr>
        </p:nvSpPr>
        <p:spPr>
          <a:xfrm>
            <a:off x="1740992" y="534319"/>
            <a:ext cx="8911687" cy="1280890"/>
          </a:xfrm>
        </p:spPr>
        <p:txBody>
          <a:bodyPr>
            <a:normAutofit fontScale="90000"/>
          </a:bodyPr>
          <a:lstStyle/>
          <a:p>
            <a:pPr algn="ctr"/>
            <a:r>
              <a:rPr lang="es-GT" sz="5400" dirty="0">
                <a:solidFill>
                  <a:schemeClr val="tx1"/>
                </a:solidFill>
                <a:latin typeface="Century Gothic" panose="020B0502020202020204" pitchFamily="34" charset="0"/>
              </a:rPr>
              <a:t>Procesos académicos y    administrativos </a:t>
            </a:r>
          </a:p>
        </p:txBody>
      </p:sp>
      <p:sp>
        <p:nvSpPr>
          <p:cNvPr id="3" name="Marcador de contenido 2">
            <a:extLst>
              <a:ext uri="{FF2B5EF4-FFF2-40B4-BE49-F238E27FC236}">
                <a16:creationId xmlns:a16="http://schemas.microsoft.com/office/drawing/2014/main" id="{41B0ED91-B3AC-5045-AE64-0F549F0EAD9F}"/>
              </a:ext>
            </a:extLst>
          </p:cNvPr>
          <p:cNvSpPr>
            <a:spLocks noGrp="1"/>
          </p:cNvSpPr>
          <p:nvPr>
            <p:ph idx="1"/>
          </p:nvPr>
        </p:nvSpPr>
        <p:spPr>
          <a:xfrm>
            <a:off x="1663750" y="2076979"/>
            <a:ext cx="8915400" cy="2842893"/>
          </a:xfrm>
        </p:spPr>
        <p:txBody>
          <a:bodyPr>
            <a:normAutofit/>
          </a:bodyPr>
          <a:lstStyle/>
          <a:p>
            <a:pPr lvl="0" algn="just">
              <a:lnSpc>
                <a:spcPct val="115000"/>
              </a:lnSpc>
              <a:buFont typeface="Wingdings" pitchFamily="2" charset="2"/>
              <a:buChar char=""/>
            </a:pPr>
            <a:r>
              <a:rPr lang="es-GT" sz="2400" dirty="0">
                <a:latin typeface="Century Gothic" panose="020B0502020202020204" pitchFamily="34" charset="0"/>
                <a:ea typeface="Calibri" panose="020F0502020204030204" pitchFamily="34" charset="0"/>
                <a:cs typeface="Arial" panose="020B0604020202020204" pitchFamily="34" charset="0"/>
              </a:rPr>
              <a:t>Planificadores de materias y Cronograma de  tutorías</a:t>
            </a:r>
          </a:p>
          <a:p>
            <a:pPr lvl="0" algn="just">
              <a:lnSpc>
                <a:spcPct val="115000"/>
              </a:lnSpc>
              <a:buFont typeface="Wingdings" pitchFamily="2" charset="2"/>
              <a:buChar char=""/>
            </a:pPr>
            <a:r>
              <a:rPr lang="es-GT" sz="2400" dirty="0">
                <a:latin typeface="Century Gothic" panose="020B0502020202020204" pitchFamily="34" charset="0"/>
                <a:ea typeface="Calibri" panose="020F0502020204030204" pitchFamily="34" charset="0"/>
                <a:cs typeface="Arial" panose="020B0604020202020204" pitchFamily="34" charset="0"/>
              </a:rPr>
              <a:t>Discapacidad: Adecuaciones curriculares </a:t>
            </a:r>
            <a:r>
              <a:rPr lang="es-ES" sz="2400" dirty="0">
                <a:latin typeface="Century Gothic" panose="020B0502020202020204" pitchFamily="34" charset="0"/>
                <a:ea typeface="Calibri" panose="020F0502020204030204" pitchFamily="34" charset="0"/>
                <a:cs typeface="Arial" panose="020B0604020202020204" pitchFamily="34" charset="0"/>
              </a:rPr>
              <a:t>y/o Plan de mejora, </a:t>
            </a:r>
            <a:r>
              <a:rPr lang="es-GT" sz="2400" dirty="0">
                <a:latin typeface="Century Gothic" panose="020B0502020202020204" pitchFamily="34" charset="0"/>
                <a:ea typeface="Calibri" panose="020F0502020204030204" pitchFamily="34" charset="0"/>
                <a:cs typeface="Arial" panose="020B0604020202020204" pitchFamily="34" charset="0"/>
              </a:rPr>
              <a:t> autorizados por Dirección Departamental de Educación</a:t>
            </a:r>
          </a:p>
          <a:p>
            <a:pPr lvl="0" algn="just">
              <a:lnSpc>
                <a:spcPct val="115000"/>
              </a:lnSpc>
              <a:buFont typeface="Wingdings" pitchFamily="2" charset="2"/>
              <a:buChar char=""/>
            </a:pPr>
            <a:r>
              <a:rPr lang="es-GT" sz="2400" dirty="0">
                <a:latin typeface="Century Gothic" panose="020B0502020202020204" pitchFamily="34" charset="0"/>
                <a:ea typeface="Calibri" panose="020F0502020204030204" pitchFamily="34" charset="0"/>
                <a:cs typeface="Arial" panose="020B0604020202020204" pitchFamily="34" charset="0"/>
              </a:rPr>
              <a:t>Procesos administrativos ante el MINEDUC </a:t>
            </a:r>
          </a:p>
          <a:p>
            <a:endParaRPr lang="es-GT" sz="2400" dirty="0">
              <a:latin typeface="Century Gothic" panose="020B0502020202020204" pitchFamily="34" charset="0"/>
            </a:endParaRPr>
          </a:p>
        </p:txBody>
      </p:sp>
      <p:pic>
        <p:nvPicPr>
          <p:cNvPr id="4" name="Imagen 3">
            <a:extLst>
              <a:ext uri="{FF2B5EF4-FFF2-40B4-BE49-F238E27FC236}">
                <a16:creationId xmlns:a16="http://schemas.microsoft.com/office/drawing/2014/main" id="{DDD912F0-CAE2-D347-9955-EBB3C71F0FBA}"/>
              </a:ext>
            </a:extLst>
          </p:cNvPr>
          <p:cNvPicPr>
            <a:picLocks noChangeAspect="1"/>
          </p:cNvPicPr>
          <p:nvPr/>
        </p:nvPicPr>
        <p:blipFill>
          <a:blip r:embed="rId2"/>
          <a:stretch>
            <a:fillRect/>
          </a:stretch>
        </p:blipFill>
        <p:spPr>
          <a:xfrm>
            <a:off x="5427407" y="4785602"/>
            <a:ext cx="1377636" cy="1377636"/>
          </a:xfrm>
          <a:prstGeom prst="rect">
            <a:avLst/>
          </a:prstGeom>
          <a:ln>
            <a:noFill/>
          </a:ln>
          <a:effectLst>
            <a:softEdge rad="112500"/>
          </a:effectLst>
        </p:spPr>
      </p:pic>
      <p:pic>
        <p:nvPicPr>
          <p:cNvPr id="6" name="Picture 2" descr="Búsqueda por empresa en Guatemala activ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0082" y="288371"/>
            <a:ext cx="1592804" cy="130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518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21E9B6C-69BA-E34A-BE80-F64504FABFDE}"/>
              </a:ext>
            </a:extLst>
          </p:cNvPr>
          <p:cNvSpPr>
            <a:spLocks noGrp="1"/>
          </p:cNvSpPr>
          <p:nvPr>
            <p:ph idx="1"/>
          </p:nvPr>
        </p:nvSpPr>
        <p:spPr>
          <a:xfrm>
            <a:off x="2145264" y="2314523"/>
            <a:ext cx="7866753" cy="954157"/>
          </a:xfrm>
        </p:spPr>
        <p:txBody>
          <a:bodyPr>
            <a:noAutofit/>
          </a:bodyPr>
          <a:lstStyle/>
          <a:p>
            <a:pPr marL="0" indent="0" algn="ctr">
              <a:buNone/>
            </a:pPr>
            <a:r>
              <a:rPr lang="es-GT" sz="8000" b="1" u="sng" dirty="0">
                <a:latin typeface="Apple Chancery" panose="03020702040506060504" pitchFamily="66" charset="-79"/>
                <a:cs typeface="Apple Chancery" panose="03020702040506060504" pitchFamily="66" charset="-79"/>
              </a:rPr>
              <a:t>Muchas   gracias!</a:t>
            </a:r>
          </a:p>
        </p:txBody>
      </p:sp>
      <p:sp>
        <p:nvSpPr>
          <p:cNvPr id="4" name="CuadroTexto 3">
            <a:extLst>
              <a:ext uri="{FF2B5EF4-FFF2-40B4-BE49-F238E27FC236}">
                <a16:creationId xmlns:a16="http://schemas.microsoft.com/office/drawing/2014/main" id="{6565CB83-A01B-234D-B414-A80F463FCF27}"/>
              </a:ext>
            </a:extLst>
          </p:cNvPr>
          <p:cNvSpPr txBox="1"/>
          <p:nvPr/>
        </p:nvSpPr>
        <p:spPr>
          <a:xfrm>
            <a:off x="7673009" y="4969565"/>
            <a:ext cx="2470613" cy="923330"/>
          </a:xfrm>
          <a:prstGeom prst="rect">
            <a:avLst/>
          </a:prstGeom>
          <a:noFill/>
        </p:spPr>
        <p:txBody>
          <a:bodyPr wrap="none" rtlCol="0">
            <a:spAutoFit/>
          </a:bodyPr>
          <a:lstStyle/>
          <a:p>
            <a:r>
              <a:rPr lang="es-GT" dirty="0">
                <a:hlinkClick r:id="rId2"/>
              </a:rPr>
              <a:t>ymartinez@cna.gob.gt</a:t>
            </a:r>
            <a:endParaRPr lang="es-GT" dirty="0"/>
          </a:p>
          <a:p>
            <a:r>
              <a:rPr lang="es-GT" dirty="0">
                <a:hlinkClick r:id="rId3"/>
              </a:rPr>
              <a:t>jm.degodoy@gmail.com</a:t>
            </a:r>
            <a:endParaRPr lang="es-GT" dirty="0"/>
          </a:p>
          <a:p>
            <a:r>
              <a:rPr lang="es-GT" dirty="0"/>
              <a:t>Cel: 41503328    </a:t>
            </a:r>
          </a:p>
        </p:txBody>
      </p:sp>
    </p:spTree>
    <p:extLst>
      <p:ext uri="{BB962C8B-B14F-4D97-AF65-F5344CB8AC3E}">
        <p14:creationId xmlns:p14="http://schemas.microsoft.com/office/powerpoint/2010/main" val="2947848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B95953C-973E-470E-8549-697798F3C5F0}"/>
              </a:ext>
            </a:extLst>
          </p:cNvPr>
          <p:cNvSpPr>
            <a:spLocks noGrp="1"/>
          </p:cNvSpPr>
          <p:nvPr>
            <p:ph type="title"/>
          </p:nvPr>
        </p:nvSpPr>
        <p:spPr>
          <a:xfrm>
            <a:off x="3278256" y="291548"/>
            <a:ext cx="5635488" cy="980662"/>
          </a:xfrm>
        </p:spPr>
        <p:txBody>
          <a:bodyPr>
            <a:normAutofit/>
          </a:bodyPr>
          <a:lstStyle/>
          <a:p>
            <a:pPr algn="ctr"/>
            <a:r>
              <a:rPr lang="es-419" sz="5000" b="1" dirty="0">
                <a:effectLst>
                  <a:outerShdw blurRad="38100" dist="38100" dir="2700000" algn="tl">
                    <a:srgbClr val="000000">
                      <a:alpha val="43137"/>
                    </a:srgbClr>
                  </a:outerShdw>
                </a:effectLst>
              </a:rPr>
              <a:t>11.4 Documento</a:t>
            </a:r>
            <a:endParaRPr lang="es-GT" sz="5000" b="1" dirty="0">
              <a:effectLst>
                <a:outerShdw blurRad="38100" dist="38100" dir="2700000" algn="tl">
                  <a:srgbClr val="000000">
                    <a:alpha val="43137"/>
                  </a:srgbClr>
                </a:outerShdw>
              </a:effectLst>
            </a:endParaRPr>
          </a:p>
        </p:txBody>
      </p:sp>
      <p:sp>
        <p:nvSpPr>
          <p:cNvPr id="5" name="Marcador de contenido 2">
            <a:extLst>
              <a:ext uri="{FF2B5EF4-FFF2-40B4-BE49-F238E27FC236}">
                <a16:creationId xmlns:a16="http://schemas.microsoft.com/office/drawing/2014/main" id="{92148D3D-8B1A-4342-8F7B-0267AD803C5B}"/>
              </a:ext>
            </a:extLst>
          </p:cNvPr>
          <p:cNvSpPr>
            <a:spLocks noGrp="1"/>
          </p:cNvSpPr>
          <p:nvPr>
            <p:ph idx="1"/>
          </p:nvPr>
        </p:nvSpPr>
        <p:spPr>
          <a:xfrm>
            <a:off x="424071" y="1524002"/>
            <a:ext cx="7553738" cy="4207564"/>
          </a:xfrm>
        </p:spPr>
        <p:txBody>
          <a:bodyPr>
            <a:noAutofit/>
          </a:bodyPr>
          <a:lstStyle/>
          <a:p>
            <a:pPr marL="0" indent="0" algn="ctr">
              <a:lnSpc>
                <a:spcPct val="107000"/>
              </a:lnSpc>
              <a:spcAft>
                <a:spcPts val="800"/>
              </a:spcAft>
              <a:buNone/>
            </a:pPr>
            <a:r>
              <a:rPr lang="es-ES" sz="2600" dirty="0">
                <a:ea typeface="Calibri" panose="020F0502020204030204" pitchFamily="34" charset="0"/>
                <a:cs typeface="Times New Roman" panose="02020603050405020304" pitchFamily="18" charset="0"/>
              </a:rPr>
              <a:t>Se debe llevar registro y control de las atenciones médicas brindadas.</a:t>
            </a:r>
          </a:p>
          <a:p>
            <a:pPr marL="0" indent="0" algn="ctr">
              <a:lnSpc>
                <a:spcPct val="107000"/>
              </a:lnSpc>
              <a:spcAft>
                <a:spcPts val="800"/>
              </a:spcAft>
              <a:buNone/>
            </a:pPr>
            <a:r>
              <a:rPr lang="es-ES" sz="2600" dirty="0">
                <a:ea typeface="Calibri" panose="020F0502020204030204" pitchFamily="34" charset="0"/>
                <a:cs typeface="Times New Roman" panose="02020603050405020304" pitchFamily="18" charset="0"/>
              </a:rPr>
              <a:t>Las entidades de abrigo temporal deben tener los registros pediátricos de cada NNA: exámenes médicos, información sobre talla y peso, carnet de vacunación, enfermedades padecidas, resultados y recomendaciones de los reconocimientos pediátricos realizados. Los certificados y controles pediátricos deben estar en el expediente de cada NNA.</a:t>
            </a:r>
          </a:p>
        </p:txBody>
      </p:sp>
      <p:pic>
        <p:nvPicPr>
          <p:cNvPr id="3" name="Picture 2">
            <a:extLst>
              <a:ext uri="{FF2B5EF4-FFF2-40B4-BE49-F238E27FC236}">
                <a16:creationId xmlns:a16="http://schemas.microsoft.com/office/drawing/2014/main" id="{9ADFD3EF-EA0B-4E9F-85B7-F36FC4A3D3C5}"/>
              </a:ext>
            </a:extLst>
          </p:cNvPr>
          <p:cNvPicPr>
            <a:picLocks noChangeAspect="1"/>
          </p:cNvPicPr>
          <p:nvPr/>
        </p:nvPicPr>
        <p:blipFill>
          <a:blip r:embed="rId2"/>
          <a:stretch>
            <a:fillRect/>
          </a:stretch>
        </p:blipFill>
        <p:spPr>
          <a:xfrm>
            <a:off x="8388627" y="1836219"/>
            <a:ext cx="3155466" cy="3583130"/>
          </a:xfrm>
          <a:prstGeom prst="rect">
            <a:avLst/>
          </a:prstGeom>
        </p:spPr>
      </p:pic>
    </p:spTree>
    <p:extLst>
      <p:ext uri="{BB962C8B-B14F-4D97-AF65-F5344CB8AC3E}">
        <p14:creationId xmlns:p14="http://schemas.microsoft.com/office/powerpoint/2010/main" val="4242320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B95953C-973E-470E-8549-697798F3C5F0}"/>
              </a:ext>
            </a:extLst>
          </p:cNvPr>
          <p:cNvSpPr>
            <a:spLocks noGrp="1"/>
          </p:cNvSpPr>
          <p:nvPr>
            <p:ph type="title"/>
          </p:nvPr>
        </p:nvSpPr>
        <p:spPr>
          <a:xfrm>
            <a:off x="1343439" y="314741"/>
            <a:ext cx="5635488" cy="861392"/>
          </a:xfrm>
        </p:spPr>
        <p:txBody>
          <a:bodyPr>
            <a:normAutofit/>
          </a:bodyPr>
          <a:lstStyle/>
          <a:p>
            <a:pPr algn="ctr"/>
            <a:r>
              <a:rPr lang="es-419" sz="5000" b="1" dirty="0">
                <a:effectLst>
                  <a:outerShdw blurRad="38100" dist="38100" dir="2700000" algn="tl">
                    <a:srgbClr val="000000">
                      <a:alpha val="43137"/>
                    </a:srgbClr>
                  </a:outerShdw>
                </a:effectLst>
              </a:rPr>
              <a:t>11.4 Documento</a:t>
            </a:r>
            <a:endParaRPr lang="es-GT" sz="5000" b="1" dirty="0">
              <a:effectLst>
                <a:outerShdw blurRad="38100" dist="38100" dir="2700000" algn="tl">
                  <a:srgbClr val="000000">
                    <a:alpha val="43137"/>
                  </a:srgbClr>
                </a:outerShdw>
              </a:effectLst>
            </a:endParaRPr>
          </a:p>
        </p:txBody>
      </p:sp>
      <p:sp>
        <p:nvSpPr>
          <p:cNvPr id="5" name="Marcador de contenido 2">
            <a:extLst>
              <a:ext uri="{FF2B5EF4-FFF2-40B4-BE49-F238E27FC236}">
                <a16:creationId xmlns:a16="http://schemas.microsoft.com/office/drawing/2014/main" id="{92148D3D-8B1A-4342-8F7B-0267AD803C5B}"/>
              </a:ext>
            </a:extLst>
          </p:cNvPr>
          <p:cNvSpPr>
            <a:spLocks noGrp="1"/>
          </p:cNvSpPr>
          <p:nvPr>
            <p:ph idx="1"/>
          </p:nvPr>
        </p:nvSpPr>
        <p:spPr>
          <a:xfrm>
            <a:off x="516837" y="1447801"/>
            <a:ext cx="7288693" cy="4234066"/>
          </a:xfrm>
        </p:spPr>
        <p:txBody>
          <a:bodyPr>
            <a:noAutofit/>
          </a:bodyPr>
          <a:lstStyle/>
          <a:p>
            <a:pPr marL="0" indent="0" algn="ctr">
              <a:lnSpc>
                <a:spcPct val="107000"/>
              </a:lnSpc>
              <a:spcAft>
                <a:spcPts val="800"/>
              </a:spcAft>
              <a:buNone/>
            </a:pPr>
            <a:r>
              <a:rPr lang="es-ES" sz="2400" dirty="0">
                <a:ea typeface="Calibri" panose="020F0502020204030204" pitchFamily="34" charset="0"/>
                <a:cs typeface="Times New Roman" panose="02020603050405020304" pitchFamily="18" charset="0"/>
              </a:rPr>
              <a:t>Cuando el NNA se </a:t>
            </a:r>
            <a:r>
              <a:rPr lang="es-ES" sz="2400" u="sng" dirty="0">
                <a:ea typeface="Calibri" panose="020F0502020204030204" pitchFamily="34" charset="0"/>
                <a:cs typeface="Times New Roman" panose="02020603050405020304" pitchFamily="18" charset="0"/>
              </a:rPr>
              <a:t>reunifica</a:t>
            </a:r>
            <a:r>
              <a:rPr lang="es-ES" sz="2400" dirty="0">
                <a:ea typeface="Calibri" panose="020F0502020204030204" pitchFamily="34" charset="0"/>
                <a:cs typeface="Times New Roman" panose="02020603050405020304" pitchFamily="18" charset="0"/>
              </a:rPr>
              <a:t> con su familia, es </a:t>
            </a:r>
            <a:r>
              <a:rPr lang="es-ES" sz="2400" u="sng" dirty="0">
                <a:ea typeface="Calibri" panose="020F0502020204030204" pitchFamily="34" charset="0"/>
                <a:cs typeface="Times New Roman" panose="02020603050405020304" pitchFamily="18" charset="0"/>
              </a:rPr>
              <a:t>adoptado</a:t>
            </a:r>
            <a:r>
              <a:rPr lang="es-ES" sz="2400" dirty="0">
                <a:ea typeface="Calibri" panose="020F0502020204030204" pitchFamily="34" charset="0"/>
                <a:cs typeface="Times New Roman" panose="02020603050405020304" pitchFamily="18" charset="0"/>
              </a:rPr>
              <a:t> o </a:t>
            </a:r>
            <a:r>
              <a:rPr lang="es-ES" sz="2400" u="sng" dirty="0">
                <a:ea typeface="Calibri" panose="020F0502020204030204" pitchFamily="34" charset="0"/>
                <a:cs typeface="Times New Roman" panose="02020603050405020304" pitchFamily="18" charset="0"/>
              </a:rPr>
              <a:t>trasladado</a:t>
            </a:r>
            <a:r>
              <a:rPr lang="es-ES" sz="2400" dirty="0">
                <a:ea typeface="Calibri" panose="020F0502020204030204" pitchFamily="34" charset="0"/>
                <a:cs typeface="Times New Roman" panose="02020603050405020304" pitchFamily="18" charset="0"/>
              </a:rPr>
              <a:t>, la entidad de abrigo </a:t>
            </a:r>
            <a:r>
              <a:rPr lang="es-ES" sz="2400" u="sng" dirty="0">
                <a:ea typeface="Calibri" panose="020F0502020204030204" pitchFamily="34" charset="0"/>
                <a:cs typeface="Times New Roman" panose="02020603050405020304" pitchFamily="18" charset="0"/>
              </a:rPr>
              <a:t>debe entregar el original del registro médico</a:t>
            </a:r>
            <a:r>
              <a:rPr lang="es-ES" sz="2400" dirty="0">
                <a:ea typeface="Calibri" panose="020F0502020204030204" pitchFamily="34" charset="0"/>
                <a:cs typeface="Times New Roman" panose="02020603050405020304" pitchFamily="18" charset="0"/>
              </a:rPr>
              <a:t> a quien corresponda el seguimiento sanitario. Cuando la finalización de la acogida es porque el adolescente llegó a la mayoría de edad, el original del registro médico le debe ser entregado. </a:t>
            </a:r>
          </a:p>
          <a:p>
            <a:pPr marL="0" indent="0" algn="ctr">
              <a:lnSpc>
                <a:spcPct val="107000"/>
              </a:lnSpc>
              <a:spcAft>
                <a:spcPts val="800"/>
              </a:spcAft>
              <a:buNone/>
            </a:pPr>
            <a:r>
              <a:rPr lang="es-ES" sz="2400" dirty="0">
                <a:ea typeface="Calibri" panose="020F0502020204030204" pitchFamily="34" charset="0"/>
                <a:cs typeface="Times New Roman" panose="02020603050405020304" pitchFamily="18" charset="0"/>
              </a:rPr>
              <a:t>En todos los casos, la entidad de abrigo debe conservar una copia del mismo indefinidamente; y en los casos en los cuales la entidad de abrigo cierre, los registros médicos deben ser entregados al CNA.</a:t>
            </a:r>
          </a:p>
        </p:txBody>
      </p:sp>
      <p:pic>
        <p:nvPicPr>
          <p:cNvPr id="10" name="Picture 9">
            <a:extLst>
              <a:ext uri="{FF2B5EF4-FFF2-40B4-BE49-F238E27FC236}">
                <a16:creationId xmlns:a16="http://schemas.microsoft.com/office/drawing/2014/main" id="{26D4344B-B332-4265-9476-038E60C79AE2}"/>
              </a:ext>
            </a:extLst>
          </p:cNvPr>
          <p:cNvPicPr>
            <a:picLocks noChangeAspect="1"/>
          </p:cNvPicPr>
          <p:nvPr/>
        </p:nvPicPr>
        <p:blipFill>
          <a:blip r:embed="rId2"/>
          <a:stretch>
            <a:fillRect/>
          </a:stretch>
        </p:blipFill>
        <p:spPr>
          <a:xfrm>
            <a:off x="8138284" y="1722782"/>
            <a:ext cx="3800190" cy="3140765"/>
          </a:xfrm>
          <a:prstGeom prst="rect">
            <a:avLst/>
          </a:prstGeom>
        </p:spPr>
      </p:pic>
    </p:spTree>
    <p:extLst>
      <p:ext uri="{BB962C8B-B14F-4D97-AF65-F5344CB8AC3E}">
        <p14:creationId xmlns:p14="http://schemas.microsoft.com/office/powerpoint/2010/main" val="1814528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B95953C-973E-470E-8549-697798F3C5F0}"/>
              </a:ext>
            </a:extLst>
          </p:cNvPr>
          <p:cNvSpPr>
            <a:spLocks noGrp="1"/>
          </p:cNvSpPr>
          <p:nvPr>
            <p:ph type="title"/>
          </p:nvPr>
        </p:nvSpPr>
        <p:spPr>
          <a:xfrm>
            <a:off x="2390360" y="364059"/>
            <a:ext cx="7411279" cy="861392"/>
          </a:xfrm>
        </p:spPr>
        <p:txBody>
          <a:bodyPr>
            <a:normAutofit/>
          </a:bodyPr>
          <a:lstStyle/>
          <a:p>
            <a:pPr algn="ctr"/>
            <a:r>
              <a:rPr lang="es-419" sz="5000" b="1" dirty="0">
                <a:effectLst>
                  <a:outerShdw blurRad="38100" dist="38100" dir="2700000" algn="tl">
                    <a:srgbClr val="000000">
                      <a:alpha val="43137"/>
                    </a:srgbClr>
                  </a:outerShdw>
                </a:effectLst>
              </a:rPr>
              <a:t>Tipos de Atención Médica</a:t>
            </a:r>
            <a:endParaRPr lang="es-GT" sz="5000" b="1" dirty="0">
              <a:effectLst>
                <a:outerShdw blurRad="38100" dist="38100" dir="2700000" algn="tl">
                  <a:srgbClr val="000000">
                    <a:alpha val="43137"/>
                  </a:srgbClr>
                </a:outerShdw>
              </a:effectLst>
            </a:endParaRPr>
          </a:p>
        </p:txBody>
      </p:sp>
      <p:graphicFrame>
        <p:nvGraphicFramePr>
          <p:cNvPr id="2" name="Table 2">
            <a:extLst>
              <a:ext uri="{FF2B5EF4-FFF2-40B4-BE49-F238E27FC236}">
                <a16:creationId xmlns:a16="http://schemas.microsoft.com/office/drawing/2014/main" id="{AF8E2CE6-D893-46FB-96C0-83E26D5E7EF5}"/>
              </a:ext>
            </a:extLst>
          </p:cNvPr>
          <p:cNvGraphicFramePr>
            <a:graphicFrameLocks noGrp="1"/>
          </p:cNvGraphicFramePr>
          <p:nvPr>
            <p:extLst>
              <p:ext uri="{D42A27DB-BD31-4B8C-83A1-F6EECF244321}">
                <p14:modId xmlns:p14="http://schemas.microsoft.com/office/powerpoint/2010/main" val="3792523310"/>
              </p:ext>
            </p:extLst>
          </p:nvPr>
        </p:nvGraphicFramePr>
        <p:xfrm>
          <a:off x="1709530" y="1538136"/>
          <a:ext cx="8958470" cy="4094413"/>
        </p:xfrm>
        <a:graphic>
          <a:graphicData uri="http://schemas.openxmlformats.org/drawingml/2006/table">
            <a:tbl>
              <a:tblPr firstRow="1" bandRow="1">
                <a:tableStyleId>{5C22544A-7EE6-4342-B048-85BDC9FD1C3A}</a:tableStyleId>
              </a:tblPr>
              <a:tblGrid>
                <a:gridCol w="4417537">
                  <a:extLst>
                    <a:ext uri="{9D8B030D-6E8A-4147-A177-3AD203B41FA5}">
                      <a16:colId xmlns:a16="http://schemas.microsoft.com/office/drawing/2014/main" val="1237452057"/>
                    </a:ext>
                  </a:extLst>
                </a:gridCol>
                <a:gridCol w="4540933">
                  <a:extLst>
                    <a:ext uri="{9D8B030D-6E8A-4147-A177-3AD203B41FA5}">
                      <a16:colId xmlns:a16="http://schemas.microsoft.com/office/drawing/2014/main" val="3124185875"/>
                    </a:ext>
                  </a:extLst>
                </a:gridCol>
              </a:tblGrid>
              <a:tr h="415072">
                <a:tc>
                  <a:txBody>
                    <a:bodyPr/>
                    <a:lstStyle/>
                    <a:p>
                      <a:pPr algn="ctr"/>
                      <a:r>
                        <a:rPr lang="es-419" sz="2000" dirty="0"/>
                        <a:t>PREVENTIVA</a:t>
                      </a:r>
                      <a:endParaRPr lang="en-US" sz="2000" dirty="0"/>
                    </a:p>
                  </a:txBody>
                  <a:tcPr anchor="ctr"/>
                </a:tc>
                <a:tc>
                  <a:txBody>
                    <a:bodyPr/>
                    <a:lstStyle/>
                    <a:p>
                      <a:pPr algn="ctr"/>
                      <a:r>
                        <a:rPr lang="es-419" sz="2000" dirty="0"/>
                        <a:t>CURATIVA</a:t>
                      </a:r>
                      <a:endParaRPr lang="en-US" sz="2000" dirty="0"/>
                    </a:p>
                  </a:txBody>
                  <a:tcPr anchor="ctr"/>
                </a:tc>
                <a:extLst>
                  <a:ext uri="{0D108BD9-81ED-4DB2-BD59-A6C34878D82A}">
                    <a16:rowId xmlns:a16="http://schemas.microsoft.com/office/drawing/2014/main" val="3719827363"/>
                  </a:ext>
                </a:extLst>
              </a:tr>
              <a:tr h="1492357">
                <a:tc>
                  <a:txBody>
                    <a:bodyPr/>
                    <a:lstStyle/>
                    <a:p>
                      <a:pPr algn="ctr"/>
                      <a:r>
                        <a:rPr lang="es-ES" sz="2000" dirty="0"/>
                        <a:t>Preservar y promover la salud, prevenir la enfermedad e incapacidad, y facilitar el diagnóstico precoz y tratamiento de la enfermedad</a:t>
                      </a:r>
                      <a:endParaRPr lang="en-US" sz="2000" dirty="0"/>
                    </a:p>
                  </a:txBody>
                  <a:tcPr anchor="ctr"/>
                </a:tc>
                <a:tc>
                  <a:txBody>
                    <a:bodyPr/>
                    <a:lstStyle/>
                    <a:p>
                      <a:pPr algn="ctr"/>
                      <a:r>
                        <a:rPr lang="es-ES" sz="2000" dirty="0"/>
                        <a:t>Se basa en todas aquellas acciones que se toman tras detectar cualquier tipo de enfermedad.</a:t>
                      </a:r>
                      <a:endParaRPr lang="en-US" sz="2000" dirty="0"/>
                    </a:p>
                  </a:txBody>
                  <a:tcPr anchor="ctr"/>
                </a:tc>
                <a:extLst>
                  <a:ext uri="{0D108BD9-81ED-4DB2-BD59-A6C34878D82A}">
                    <a16:rowId xmlns:a16="http://schemas.microsoft.com/office/drawing/2014/main" val="3305394356"/>
                  </a:ext>
                </a:extLst>
              </a:tr>
              <a:tr h="856477">
                <a:tc>
                  <a:txBody>
                    <a:bodyPr/>
                    <a:lstStyle/>
                    <a:p>
                      <a:pPr algn="ctr"/>
                      <a:r>
                        <a:rPr lang="es-ES" sz="2000" dirty="0"/>
                        <a:t>Representar  la  opción  más  económica.</a:t>
                      </a:r>
                      <a:endParaRPr lang="en-US" sz="2000" dirty="0"/>
                    </a:p>
                  </a:txBody>
                  <a:tcPr anchor="ctr"/>
                </a:tc>
                <a:tc>
                  <a:txBody>
                    <a:bodyPr/>
                    <a:lstStyle/>
                    <a:p>
                      <a:pPr algn="ctr"/>
                      <a:r>
                        <a:rPr lang="es-ES" sz="2000" dirty="0"/>
                        <a:t>La medicina curativa es costosa y se puede decir que lo es y será cada vez más.</a:t>
                      </a:r>
                      <a:endParaRPr lang="en-US" sz="2000" dirty="0"/>
                    </a:p>
                  </a:txBody>
                  <a:tcPr anchor="ctr"/>
                </a:tc>
                <a:extLst>
                  <a:ext uri="{0D108BD9-81ED-4DB2-BD59-A6C34878D82A}">
                    <a16:rowId xmlns:a16="http://schemas.microsoft.com/office/drawing/2014/main" val="213308420"/>
                  </a:ext>
                </a:extLst>
              </a:tr>
              <a:tr h="1330507">
                <a:tc>
                  <a:txBody>
                    <a:bodyPr/>
                    <a:lstStyle/>
                    <a:p>
                      <a:pPr algn="ctr"/>
                      <a:r>
                        <a:rPr lang="es-ES" sz="2000" dirty="0"/>
                        <a:t>Centrada  en  la  preservación  de  la  salud  y  la que evita más sufrimiento.</a:t>
                      </a:r>
                      <a:endParaRPr lang="en-US" sz="2000" dirty="0"/>
                    </a:p>
                  </a:txBody>
                  <a:tcPr anchor="ctr"/>
                </a:tc>
                <a:tc>
                  <a:txBody>
                    <a:bodyPr/>
                    <a:lstStyle/>
                    <a:p>
                      <a:pPr algn="ctr"/>
                      <a:r>
                        <a:rPr lang="es-ES" sz="2000" dirty="0"/>
                        <a:t>El destino de la enfermedad establecida o no tratada oportunamente es evolucionar hacia complicaciones y secuelas.</a:t>
                      </a:r>
                    </a:p>
                  </a:txBody>
                  <a:tcPr anchor="ctr"/>
                </a:tc>
                <a:extLst>
                  <a:ext uri="{0D108BD9-81ED-4DB2-BD59-A6C34878D82A}">
                    <a16:rowId xmlns:a16="http://schemas.microsoft.com/office/drawing/2014/main" val="3485092958"/>
                  </a:ext>
                </a:extLst>
              </a:tr>
            </a:tbl>
          </a:graphicData>
        </a:graphic>
      </p:graphicFrame>
    </p:spTree>
    <p:extLst>
      <p:ext uri="{BB962C8B-B14F-4D97-AF65-F5344CB8AC3E}">
        <p14:creationId xmlns:p14="http://schemas.microsoft.com/office/powerpoint/2010/main" val="350109351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957</TotalTime>
  <Words>5315</Words>
  <Application>Microsoft Office PowerPoint</Application>
  <PresentationFormat>Panorámica</PresentationFormat>
  <Paragraphs>523</Paragraphs>
  <Slides>67</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67</vt:i4>
      </vt:variant>
    </vt:vector>
  </HeadingPairs>
  <TitlesOfParts>
    <vt:vector size="77" baseType="lpstr">
      <vt:lpstr>Aller</vt:lpstr>
      <vt:lpstr>Apple Chancery</vt:lpstr>
      <vt:lpstr>Arial</vt:lpstr>
      <vt:lpstr>Calibri</vt:lpstr>
      <vt:lpstr>Calibri Light</vt:lpstr>
      <vt:lpstr>Cambria</vt:lpstr>
      <vt:lpstr>Century Gothic</vt:lpstr>
      <vt:lpstr>Wingdings</vt:lpstr>
      <vt:lpstr>Wingdings 3</vt:lpstr>
      <vt:lpstr>Tema de Office</vt:lpstr>
      <vt:lpstr>Presentación de PowerPoint</vt:lpstr>
      <vt:lpstr>11.1 Estándar</vt:lpstr>
      <vt:lpstr>11.2 Política</vt:lpstr>
      <vt:lpstr>Derecho a la Salud</vt:lpstr>
      <vt:lpstr>11.3 Procedimiento</vt:lpstr>
      <vt:lpstr>Presentación de PowerPoint</vt:lpstr>
      <vt:lpstr>11.4 Documento</vt:lpstr>
      <vt:lpstr>11.4 Documento</vt:lpstr>
      <vt:lpstr>Tipos de Atención Médica</vt:lpstr>
      <vt:lpstr>TIPOS DE PREVENCIÓN</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¿Por qué un modelo biopsicosocial?</vt:lpstr>
      <vt:lpstr>Presentación de PowerPoint</vt:lpstr>
      <vt:lpstr>Presentación de PowerPoint</vt:lpstr>
      <vt:lpstr>Perfil del Terapeuta</vt:lpstr>
      <vt:lpstr>Presentación de PowerPoint</vt:lpstr>
      <vt:lpstr>Presentación de PowerPoint</vt:lpstr>
      <vt:lpstr>Presentación de PowerPoint</vt:lpstr>
      <vt:lpstr>Presentación de PowerPoint</vt:lpstr>
      <vt:lpstr>Actitudes básicas del terapeuta</vt:lpstr>
      <vt:lpstr>Habilidades de Comunicación</vt:lpstr>
      <vt:lpstr>Presentación de PowerPoint</vt:lpstr>
      <vt:lpstr>Grupos de Counseling y Grupos de Terapia:</vt:lpstr>
      <vt:lpstr>Enfoque de la Psicología Terapéutica(Brammer, Shostrom, 1992)</vt:lpstr>
      <vt:lpstr>Plan de vida</vt:lpstr>
      <vt:lpstr>Estimulación oportuna</vt:lpstr>
      <vt:lpstr>La estimulación debe ser:</vt:lpstr>
      <vt:lpstr>Presentación de PowerPoint</vt:lpstr>
      <vt:lpstr>IMPLICACIONES LEGALES</vt:lpstr>
      <vt:lpstr>Normativa Nacional e Internacional</vt:lpstr>
      <vt:lpstr>Constitución Política de la República de Guatemala</vt:lpstr>
      <vt:lpstr>La Convención Sobre los Derechos del Niño</vt:lpstr>
      <vt:lpstr>Presentación de PowerPoint</vt:lpstr>
      <vt:lpstr>Consejo Nacional de Adopciones</vt:lpstr>
      <vt:lpstr>Presentación de PowerPoint</vt:lpstr>
      <vt:lpstr>Presentación de PowerPoint</vt:lpstr>
      <vt:lpstr>Protocolo de Acción Inmediata en Casos de Amenaza o Violación a los Derechos Humanos de los NNA evidenciados por Profesionales del CNA en el ejercicio de funciones. </vt:lpstr>
      <vt:lpstr>Estándares de Calidad para la Atención de NNA en Entidades de Abrigo Temporal de Protección </vt:lpstr>
      <vt:lpstr>Estándares de Calidad para la Atención de NNA en Entidades de Abrigo Temporal de Protección </vt:lpstr>
      <vt:lpstr>Ley de Protección Integral de la Niñez y Adolescencia </vt:lpstr>
      <vt:lpstr>Principios para los servicios de cuidado temporal</vt:lpstr>
      <vt:lpstr>Principios para los servicios de cuidado temporal</vt:lpstr>
      <vt:lpstr>Amenaza y Violación de Derechos a NNA</vt:lpstr>
      <vt:lpstr>Código Penal</vt:lpstr>
      <vt:lpstr>Código Procesal Penal</vt:lpstr>
      <vt:lpstr>Presentación de PowerPoint</vt:lpstr>
      <vt:lpstr>Educación Escolar y Formación Laboral            Capítulo 12</vt:lpstr>
      <vt:lpstr>Agenda</vt:lpstr>
      <vt:lpstr>Marco Legal </vt:lpstr>
      <vt:lpstr> Educación  </vt:lpstr>
      <vt:lpstr>Tipos de Educación    </vt:lpstr>
      <vt:lpstr>ESTÁNDARES DE CALIDAD PARA LA ATENCIÓN DE NIÑOS, NIÑAS Y ADOLESCENTES EN ENTIDADES DE ABRIGO TEMPORAL                             EDUCACIÓN ESCOLAR Y FORMACIÓN LABORAL </vt:lpstr>
      <vt:lpstr> </vt:lpstr>
      <vt:lpstr>Si no se cuenta con esta información, se debe realizar una evaluación para determinar el grado escolar que le  corresponde  y  hacer  los  trámites  respectivos para la validación. En el caso de adolescentes mayores sin educación, debe ubicárseles en programas educativos por madurez,      a fin de buscar su nivelación escolar.   El o la directora de la entidad de abrigo temporal debe solicitar, al Supervisor/a Educativo del Distrito, la evaluación del NNA para su proceso de nivelación de cursos.  Este  último  define  al  subsistema escolar    que debe ingresar, pudiendo  ser educación  formal o  educación extra escolar -Programa de Educación Acelerada (PEA), Programa de Educación Acelerada para Adolescentes (PEAC) y Programa de Educación Acelerada Bilingüe (PEAB).  Los certificados de educación  deben  ser  solicitados  a la Dirección  Departamental de Educación de la región  donde  el  NNA  ha  residido.  Cuando  los  NNA  se  encuentran  en  sobre edad al grado que les corresponde,  debe   iniciar su  proceso  escolar  a través  del  PEA,  PEAC o  PEAB.   Cuando  los NNA no cuentan  con  certificado  de nacimiento,  puede  ser inscrito  en el sistema escolar con el documento de identificación  de  su  tutor/a  (director/a   o   administrador/a   de  la entidad   de  abrigo),   mientras   se regulariza su situación. </vt:lpstr>
      <vt:lpstr>b. Centros educativos: los NNA deben integrarse en el contexto escolar más adecuado a sus edades, necesidades y capacidades. Siempre que sea posible, los NNA deben cursar sus estudios en centros educativos externos a las entidades de abrigo temporal, para introducirlos en una vida comunitaria que aporte a su vida personal. En estos casos, las entidades de abrigo deben coordinarse con los centros educativos para lograr el apoyo necesario para los NNA. Además, deben cumplir con las responsabilidades, que en otros casos corresponde a la familia: asistencia a reuniones, recoger notas, participar de actividades recreativas, etcétera. La coordinación con los centros educativos debe incluir: °   El encargado del área educativa de la entidad de abrigo temporal debe comunicarse con su homólogo en el centro educativo para dar a conocer la situación del NNA (plan de vida, uso medicamentos, participación del NNA en actividades complementarias –deportivas, artísticas, culturales, sociales, científicas y otras-), que contribuya a una mejor incorporación y desarrollo.  ° Pasado un mes de la incorporación del NNA al centro educativo, debe conocerse su respuesta a esta situación.     ° En las reuniones mensuales con el personal docente debe establecerse el rendimiento, adaptación y comportamiento del NNA; y dar seguimiento puntual a sus orientaciones y sugerencias. En la medida de las posibilidades debe involucrarse a las familias cuando el objetivo del abrigo temporal sea la reunificación familiar.       ° Proporcionar la atención especializada y material para los refuerzos de materias que sean necesarios. °</vt:lpstr>
      <vt:lpstr>Supervisiones periódicas</vt:lpstr>
      <vt:lpstr>Expedientes               Infraestructura     </vt:lpstr>
      <vt:lpstr>Expediente del  personal educativo </vt:lpstr>
      <vt:lpstr>Procesos académicos y    administrativos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CNA12</dc:creator>
  <cp:lastModifiedBy>CNA07</cp:lastModifiedBy>
  <cp:revision>69</cp:revision>
  <dcterms:created xsi:type="dcterms:W3CDTF">2020-11-24T18:50:33Z</dcterms:created>
  <dcterms:modified xsi:type="dcterms:W3CDTF">2021-03-25T21:51:49Z</dcterms:modified>
</cp:coreProperties>
</file>